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9" r:id="rId3"/>
    <p:sldId id="261" r:id="rId4"/>
    <p:sldId id="263" r:id="rId5"/>
    <p:sldId id="262" r:id="rId6"/>
    <p:sldId id="264" r:id="rId7"/>
    <p:sldId id="265" r:id="rId8"/>
    <p:sldId id="266" r:id="rId9"/>
    <p:sldId id="258" r:id="rId10"/>
    <p:sldId id="267" r:id="rId11"/>
    <p:sldId id="268" r:id="rId12"/>
    <p:sldId id="270" r:id="rId13"/>
    <p:sldId id="269" r:id="rId14"/>
    <p:sldId id="321" r:id="rId15"/>
    <p:sldId id="320" r:id="rId16"/>
    <p:sldId id="322" r:id="rId17"/>
    <p:sldId id="323" r:id="rId18"/>
    <p:sldId id="325" r:id="rId19"/>
    <p:sldId id="326" r:id="rId20"/>
    <p:sldId id="277" r:id="rId21"/>
  </p:sldIdLst>
  <p:sldSz cx="12192000" cy="6858000"/>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2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654801-AF01-4CE5-9A93-8D46965CFCC2}" type="datetimeFigureOut">
              <a:rPr lang="en-US" smtClean="0"/>
              <a:t>2/22/2022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75D498-92D2-4F78-88E2-1E8C3F27D037}" type="slidenum">
              <a:rPr lang="en-US" smtClean="0"/>
              <a:t>‹#›</a:t>
            </a:fld>
            <a:endParaRPr lang="en-US"/>
          </a:p>
        </p:txBody>
      </p:sp>
    </p:spTree>
    <p:extLst>
      <p:ext uri="{BB962C8B-B14F-4D97-AF65-F5344CB8AC3E}">
        <p14:creationId xmlns:p14="http://schemas.microsoft.com/office/powerpoint/2010/main" val="961262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E630C8F-7107-5C44-8705-AF3EA2714DA0}" type="slidenum">
              <a:rPr kumimoji="1" lang="zh-CN" altLang="en-US" smtClean="0"/>
              <a:t>2</a:t>
            </a:fld>
            <a:endParaRPr kumimoji="1" lang="zh-CN" altLang="en-US"/>
          </a:p>
        </p:txBody>
      </p:sp>
    </p:spTree>
    <p:extLst>
      <p:ext uri="{BB962C8B-B14F-4D97-AF65-F5344CB8AC3E}">
        <p14:creationId xmlns:p14="http://schemas.microsoft.com/office/powerpoint/2010/main" val="2736404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BE6BE2-0757-48B3-976A-0C8F54952EEE}" type="slidenum">
              <a:rPr lang="en-US" smtClean="0"/>
              <a:t>20</a:t>
            </a:fld>
            <a:endParaRPr lang="en-US"/>
          </a:p>
        </p:txBody>
      </p:sp>
    </p:spTree>
    <p:extLst>
      <p:ext uri="{BB962C8B-B14F-4D97-AF65-F5344CB8AC3E}">
        <p14:creationId xmlns:p14="http://schemas.microsoft.com/office/powerpoint/2010/main" val="3704874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3</a:t>
            </a:fld>
            <a:endParaRPr lang="zh-CN" altLang="en-US"/>
          </a:p>
        </p:txBody>
      </p:sp>
    </p:spTree>
    <p:extLst>
      <p:ext uri="{BB962C8B-B14F-4D97-AF65-F5344CB8AC3E}">
        <p14:creationId xmlns:p14="http://schemas.microsoft.com/office/powerpoint/2010/main" val="1366269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75D498-92D2-4F78-88E2-1E8C3F27D037}" type="slidenum">
              <a:rPr lang="en-US" smtClean="0"/>
              <a:t>4</a:t>
            </a:fld>
            <a:endParaRPr lang="en-US"/>
          </a:p>
        </p:txBody>
      </p:sp>
    </p:spTree>
    <p:extLst>
      <p:ext uri="{BB962C8B-B14F-4D97-AF65-F5344CB8AC3E}">
        <p14:creationId xmlns:p14="http://schemas.microsoft.com/office/powerpoint/2010/main" val="1108011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Nhấp vào cậu bé để hiện ra các loại củ sau khi trả lời xong.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Nhấp vào cô bé để chuyển sang slide Khám phá</a:t>
            </a:r>
          </a:p>
          <a:p>
            <a:endParaRPr lang="en-US"/>
          </a:p>
        </p:txBody>
      </p:sp>
      <p:sp>
        <p:nvSpPr>
          <p:cNvPr id="4" name="Slide Number Placeholder 3"/>
          <p:cNvSpPr>
            <a:spLocks noGrp="1"/>
          </p:cNvSpPr>
          <p:nvPr>
            <p:ph type="sldNum" sz="quarter" idx="5"/>
          </p:nvPr>
        </p:nvSpPr>
        <p:spPr/>
        <p:txBody>
          <a:bodyPr/>
          <a:lstStyle/>
          <a:p>
            <a:fld id="{6A75D498-92D2-4F78-88E2-1E8C3F27D037}" type="slidenum">
              <a:rPr lang="en-US" smtClean="0"/>
              <a:t>5</a:t>
            </a:fld>
            <a:endParaRPr lang="en-US"/>
          </a:p>
        </p:txBody>
      </p:sp>
    </p:spTree>
    <p:extLst>
      <p:ext uri="{BB962C8B-B14F-4D97-AF65-F5344CB8AC3E}">
        <p14:creationId xmlns:p14="http://schemas.microsoft.com/office/powerpoint/2010/main" val="1617209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B2849B2-730C-4C0D-9D09-E6E569F4CCFC}" type="slidenum">
              <a:rPr lang="zh-CN" altLang="en-US" smtClean="0"/>
              <a:t>9</a:t>
            </a:fld>
            <a:endParaRPr lang="zh-CN" altLang="en-US"/>
          </a:p>
        </p:txBody>
      </p:sp>
    </p:spTree>
    <p:extLst>
      <p:ext uri="{BB962C8B-B14F-4D97-AF65-F5344CB8AC3E}">
        <p14:creationId xmlns:p14="http://schemas.microsoft.com/office/powerpoint/2010/main" val="3340282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i="0">
                <a:solidFill>
                  <a:srgbClr val="333333"/>
                </a:solidFill>
                <a:effectLst/>
                <a:latin typeface="Helvetica Neue"/>
              </a:rPr>
              <a:t>Cải bó xôi (hay còn gọi là rau chân vịt, rau bina) có nguồn gốc ôn đới nên nhiệt độ thích hợp để trồng là từ 18 -20</a:t>
            </a:r>
            <a:r>
              <a:rPr lang="vi-VN" b="1" i="0" baseline="30000">
                <a:solidFill>
                  <a:srgbClr val="333333"/>
                </a:solidFill>
                <a:effectLst/>
                <a:latin typeface="Helvetica Neue"/>
              </a:rPr>
              <a:t>o</a:t>
            </a:r>
            <a:r>
              <a:rPr lang="vi-VN" b="1" i="0">
                <a:solidFill>
                  <a:srgbClr val="333333"/>
                </a:solidFill>
                <a:effectLst/>
                <a:latin typeface="Helvetica Neue"/>
              </a:rPr>
              <a:t>C, là loài cây chịu bóng, sinh trưởng tốt trên đất cát pha.</a:t>
            </a:r>
            <a:endParaRPr lang="en-US" b="1" i="0">
              <a:solidFill>
                <a:srgbClr val="333333"/>
              </a:solidFill>
              <a:effectLst/>
              <a:latin typeface="Helvetica Neue"/>
            </a:endParaRPr>
          </a:p>
          <a:p>
            <a:r>
              <a:rPr lang="en-US" b="0" i="0">
                <a:solidFill>
                  <a:srgbClr val="333333"/>
                </a:solidFill>
                <a:effectLst/>
                <a:latin typeface="Helvetica Neue"/>
              </a:rPr>
              <a:t>G</a:t>
            </a:r>
            <a:r>
              <a:rPr lang="vi-VN" b="0" i="0">
                <a:solidFill>
                  <a:srgbClr val="333333"/>
                </a:solidFill>
                <a:effectLst/>
                <a:latin typeface="Helvetica Neue"/>
              </a:rPr>
              <a:t>ieo hạt trên các liếp ương, sau đó bà con rải nhẹ một lớp tro trấu rồi tưới nước sau khoảng 15 ngày bà con bứng cây con trên líp đem cấy, nên cấy cây con vào buổi chiều mát, hoặc lúc trời không có nắng. Thường 3 ngày đầu cây dễ bị héo nên trong 3 ngày đầu nên tưới nước 3 lần/ngày, để đảm bảo tỉ lệ cây</a:t>
            </a:r>
            <a:endParaRPr lang="en-US"/>
          </a:p>
        </p:txBody>
      </p:sp>
      <p:sp>
        <p:nvSpPr>
          <p:cNvPr id="4" name="Slide Number Placeholder 3"/>
          <p:cNvSpPr>
            <a:spLocks noGrp="1"/>
          </p:cNvSpPr>
          <p:nvPr>
            <p:ph type="sldNum" sz="quarter" idx="5"/>
          </p:nvPr>
        </p:nvSpPr>
        <p:spPr/>
        <p:txBody>
          <a:bodyPr/>
          <a:lstStyle/>
          <a:p>
            <a:fld id="{6A75D498-92D2-4F78-88E2-1E8C3F27D037}" type="slidenum">
              <a:rPr lang="en-US" smtClean="0"/>
              <a:t>11</a:t>
            </a:fld>
            <a:endParaRPr lang="en-US"/>
          </a:p>
        </p:txBody>
      </p:sp>
    </p:spTree>
    <p:extLst>
      <p:ext uri="{BB962C8B-B14F-4D97-AF65-F5344CB8AC3E}">
        <p14:creationId xmlns:p14="http://schemas.microsoft.com/office/powerpoint/2010/main" val="2572913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333333"/>
                </a:solidFill>
                <a:effectLst/>
                <a:latin typeface="Helvetica Neue"/>
              </a:rPr>
              <a:t>G</a:t>
            </a:r>
            <a:r>
              <a:rPr lang="vi-VN" b="0" i="0">
                <a:solidFill>
                  <a:srgbClr val="333333"/>
                </a:solidFill>
                <a:effectLst/>
                <a:latin typeface="Helvetica Neue"/>
              </a:rPr>
              <a:t>ieo hạt trên các liếp ương, sau đó bà con rải nhẹ một lớp tro trấu rồi tưới nước sau khoảng 15 ngày bà con bứng cây con trên l</a:t>
            </a:r>
            <a:r>
              <a:rPr lang="en-US" b="0" i="0">
                <a:solidFill>
                  <a:srgbClr val="333333"/>
                </a:solidFill>
                <a:effectLst/>
                <a:latin typeface="Helvetica Neue"/>
              </a:rPr>
              <a:t>iế</a:t>
            </a:r>
            <a:r>
              <a:rPr lang="vi-VN" b="0" i="0">
                <a:solidFill>
                  <a:srgbClr val="333333"/>
                </a:solidFill>
                <a:effectLst/>
                <a:latin typeface="Helvetica Neue"/>
              </a:rPr>
              <a:t>p đem cấy, nên cấy cây con vào buổi chiều mát, hoặc lúc trời không có nắng. Thường 3 ngày đầu cây dễ bị héo nên trong 3 ngày đầu nên tưới nước 3 lần/ngày, để đảm bảo tỉ lệ cây con sống và phát triển đồng đều sau này.</a:t>
            </a:r>
            <a:endParaRPr lang="en-US"/>
          </a:p>
        </p:txBody>
      </p:sp>
      <p:sp>
        <p:nvSpPr>
          <p:cNvPr id="4" name="Slide Number Placeholder 3"/>
          <p:cNvSpPr>
            <a:spLocks noGrp="1"/>
          </p:cNvSpPr>
          <p:nvPr>
            <p:ph type="sldNum" sz="quarter" idx="5"/>
          </p:nvPr>
        </p:nvSpPr>
        <p:spPr/>
        <p:txBody>
          <a:bodyPr/>
          <a:lstStyle/>
          <a:p>
            <a:fld id="{6A75D498-92D2-4F78-88E2-1E8C3F27D037}" type="slidenum">
              <a:rPr lang="en-US" smtClean="0"/>
              <a:t>13</a:t>
            </a:fld>
            <a:endParaRPr lang="en-US"/>
          </a:p>
        </p:txBody>
      </p:sp>
    </p:spTree>
    <p:extLst>
      <p:ext uri="{BB962C8B-B14F-4D97-AF65-F5344CB8AC3E}">
        <p14:creationId xmlns:p14="http://schemas.microsoft.com/office/powerpoint/2010/main" val="1353672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E630C8F-7107-5C44-8705-AF3EA2714DA0}" type="slidenum">
              <a:rPr kumimoji="1" lang="zh-CN" altLang="en-US" smtClean="0"/>
              <a:t>18</a:t>
            </a:fld>
            <a:endParaRPr kumimoji="1" lang="zh-CN" altLang="en-US"/>
          </a:p>
        </p:txBody>
      </p:sp>
    </p:spTree>
    <p:extLst>
      <p:ext uri="{BB962C8B-B14F-4D97-AF65-F5344CB8AC3E}">
        <p14:creationId xmlns:p14="http://schemas.microsoft.com/office/powerpoint/2010/main" val="3931225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BECE7F-65B8-478D-B76E-BD5B817848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5714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2BFFF-8FAA-4B92-85F3-868009CF2B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2A5705-626D-4554-9174-2FEB235FF6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7CEC5F-5010-48D6-B05D-800F5FF9AD3D}"/>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5" name="Footer Placeholder 4">
            <a:extLst>
              <a:ext uri="{FF2B5EF4-FFF2-40B4-BE49-F238E27FC236}">
                <a16:creationId xmlns:a16="http://schemas.microsoft.com/office/drawing/2014/main" id="{7351712B-5359-4DFD-B153-1FC57DAA56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650D55-C683-4D33-9B5E-EAA00497F018}"/>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206787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2CF85A-932C-4DD8-9637-AFF5350F7311}"/>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3" name="Footer Placeholder 2">
            <a:extLst>
              <a:ext uri="{FF2B5EF4-FFF2-40B4-BE49-F238E27FC236}">
                <a16:creationId xmlns:a16="http://schemas.microsoft.com/office/drawing/2014/main" id="{4504271F-1621-4543-A4A8-F61982D21C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EB5A29-FAAE-41E2-A4F5-3191CCAC2F41}"/>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798082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2CF85A-932C-4DD8-9637-AFF5350F7311}"/>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3" name="Footer Placeholder 2">
            <a:extLst>
              <a:ext uri="{FF2B5EF4-FFF2-40B4-BE49-F238E27FC236}">
                <a16:creationId xmlns:a16="http://schemas.microsoft.com/office/drawing/2014/main" id="{4504271F-1621-4543-A4A8-F61982D21C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EB5A29-FAAE-41E2-A4F5-3191CCAC2F41}"/>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1329021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2CF85A-932C-4DD8-9637-AFF5350F7311}"/>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3" name="Footer Placeholder 2">
            <a:extLst>
              <a:ext uri="{FF2B5EF4-FFF2-40B4-BE49-F238E27FC236}">
                <a16:creationId xmlns:a16="http://schemas.microsoft.com/office/drawing/2014/main" id="{4504271F-1621-4543-A4A8-F61982D21C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EB5A29-FAAE-41E2-A4F5-3191CCAC2F41}"/>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4088548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2CF85A-932C-4DD8-9637-AFF5350F7311}"/>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3" name="Footer Placeholder 2">
            <a:extLst>
              <a:ext uri="{FF2B5EF4-FFF2-40B4-BE49-F238E27FC236}">
                <a16:creationId xmlns:a16="http://schemas.microsoft.com/office/drawing/2014/main" id="{4504271F-1621-4543-A4A8-F61982D21C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EB5A29-FAAE-41E2-A4F5-3191CCAC2F41}"/>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1358611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14721-211E-4C33-9798-66994383F5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B5FE9D-B4DD-4F94-AB75-34E7CC6CB4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CD77D31-8E04-45EF-9902-CBDF230E83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3074CC-C26E-4C17-920C-DD7C3A969C14}"/>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6" name="Footer Placeholder 5">
            <a:extLst>
              <a:ext uri="{FF2B5EF4-FFF2-40B4-BE49-F238E27FC236}">
                <a16:creationId xmlns:a16="http://schemas.microsoft.com/office/drawing/2014/main" id="{8E963AE2-A8BA-4F67-8FB3-C20651FA73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A6D6CF-644D-4DDB-88C1-7DAFEBC4252C}"/>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37639602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0F10-7065-40F9-B853-F5908A3526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821E199-13B5-47F1-B42D-800EA575F6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CC881A-BE94-4241-A9A0-B39A4F65E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F5F330-455A-49F3-AA37-39BA793FFDC9}"/>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6" name="Footer Placeholder 5">
            <a:extLst>
              <a:ext uri="{FF2B5EF4-FFF2-40B4-BE49-F238E27FC236}">
                <a16:creationId xmlns:a16="http://schemas.microsoft.com/office/drawing/2014/main" id="{34AA3668-3782-47A9-9A34-CA6FEF4D5F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1723CB-EAB2-484E-9A2F-F01CE0900366}"/>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664043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52F32-DB3B-4320-B64E-1D0D819F16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2C3B84-0C01-40B6-9C3F-69EEA35634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4C9B2D-7E19-464C-BE1B-82CCAC4B0BD3}"/>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5" name="Footer Placeholder 4">
            <a:extLst>
              <a:ext uri="{FF2B5EF4-FFF2-40B4-BE49-F238E27FC236}">
                <a16:creationId xmlns:a16="http://schemas.microsoft.com/office/drawing/2014/main" id="{EB8714E5-DFAE-4FD5-866C-DF03B64EB5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7E4462-DF48-40B9-929E-8D2D8A27D309}"/>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2959875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F40823-ABCC-44DF-A5ED-6377D3D4FF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37C1283-DA49-4F12-B318-7607408673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7B868E-396F-493A-BBF4-0167498716D2}"/>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5" name="Footer Placeholder 4">
            <a:extLst>
              <a:ext uri="{FF2B5EF4-FFF2-40B4-BE49-F238E27FC236}">
                <a16:creationId xmlns:a16="http://schemas.microsoft.com/office/drawing/2014/main" id="{CC30A858-AA3B-4DDB-9625-BA6EAB4AB2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95EBC-EBE4-41A1-BCE9-0B4041B27E14}"/>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1034768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5815814"/>
      </p:ext>
    </p:extLst>
  </p:cSld>
  <p:clrMapOvr>
    <a:masterClrMapping/>
  </p:clrMapOvr>
  <p:transition spd="slow" advTm="3000">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7747217"/>
      </p:ext>
    </p:extLst>
  </p:cSld>
  <p:clrMapOvr>
    <a:masterClrMapping/>
  </p:clrMapOvr>
  <p:transition spd="slow" advTm="3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2BFFF-8FAA-4B92-85F3-868009CF2B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2A5705-626D-4554-9174-2FEB235FF6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C7CEC5F-5010-48D6-B05D-800F5FF9AD3D}"/>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5" name="Footer Placeholder 4">
            <a:extLst>
              <a:ext uri="{FF2B5EF4-FFF2-40B4-BE49-F238E27FC236}">
                <a16:creationId xmlns:a16="http://schemas.microsoft.com/office/drawing/2014/main" id="{7351712B-5359-4DFD-B153-1FC57DAA56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650D55-C683-4D33-9B5E-EAA00497F018}"/>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32475047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8102513"/>
      </p:ext>
    </p:extLst>
  </p:cSld>
  <p:clrMapOvr>
    <a:masterClrMapping/>
  </p:clrMapOvr>
  <p:transition spd="slow" advTm="3000">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54198" y="296562"/>
            <a:ext cx="9737802" cy="6561438"/>
          </a:xfrm>
          <a:prstGeom prst="rect">
            <a:avLst/>
          </a:prstGeom>
        </p:spPr>
      </p:pic>
    </p:spTree>
    <p:extLst>
      <p:ext uri="{BB962C8B-B14F-4D97-AF65-F5344CB8AC3E}">
        <p14:creationId xmlns:p14="http://schemas.microsoft.com/office/powerpoint/2010/main" val="743097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91753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5425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5_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42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68213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38785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336444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5755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6" name="任意多边形: 形状 5">
            <a:extLst>
              <a:ext uri="{FF2B5EF4-FFF2-40B4-BE49-F238E27FC236}">
                <a16:creationId xmlns:a16="http://schemas.microsoft.com/office/drawing/2014/main" id="{89CB891B-78F3-4782-ACDA-D145DBE7C325}"/>
              </a:ext>
            </a:extLst>
          </p:cNvPr>
          <p:cNvSpPr>
            <a:spLocks noGrp="1"/>
          </p:cNvSpPr>
          <p:nvPr>
            <p:ph type="pic" sz="quarter" idx="12"/>
          </p:nvPr>
        </p:nvSpPr>
        <p:spPr>
          <a:xfrm>
            <a:off x="3830087" y="1040606"/>
            <a:ext cx="3887476" cy="3849689"/>
          </a:xfrm>
          <a:custGeom>
            <a:avLst/>
            <a:gdLst>
              <a:gd name="connsiteX0" fmla="*/ 2028301 w 3887476"/>
              <a:gd name="connsiteY0" fmla="*/ 20 h 3849689"/>
              <a:gd name="connsiteX1" fmla="*/ 2221944 w 3887476"/>
              <a:gd name="connsiteY1" fmla="*/ 3419 h 3849689"/>
              <a:gd name="connsiteX2" fmla="*/ 2727216 w 3887476"/>
              <a:gd name="connsiteY2" fmla="*/ 101667 h 3849689"/>
              <a:gd name="connsiteX3" fmla="*/ 3246521 w 3887476"/>
              <a:gd name="connsiteY3" fmla="*/ 424479 h 3849689"/>
              <a:gd name="connsiteX4" fmla="*/ 3555298 w 3887476"/>
              <a:gd name="connsiteY4" fmla="*/ 845538 h 3849689"/>
              <a:gd name="connsiteX5" fmla="*/ 3864075 w 3887476"/>
              <a:gd name="connsiteY5" fmla="*/ 1463091 h 3849689"/>
              <a:gd name="connsiteX6" fmla="*/ 3864075 w 3887476"/>
              <a:gd name="connsiteY6" fmla="*/ 2277139 h 3849689"/>
              <a:gd name="connsiteX7" fmla="*/ 3850040 w 3887476"/>
              <a:gd name="connsiteY7" fmla="*/ 2782410 h 3849689"/>
              <a:gd name="connsiteX8" fmla="*/ 3527227 w 3887476"/>
              <a:gd name="connsiteY8" fmla="*/ 3175399 h 3849689"/>
              <a:gd name="connsiteX9" fmla="*/ 3092133 w 3887476"/>
              <a:gd name="connsiteY9" fmla="*/ 3582423 h 3849689"/>
              <a:gd name="connsiteX10" fmla="*/ 2123697 w 3887476"/>
              <a:gd name="connsiteY10" fmla="*/ 3835058 h 3849689"/>
              <a:gd name="connsiteX11" fmla="*/ 1113155 w 3887476"/>
              <a:gd name="connsiteY11" fmla="*/ 3764882 h 3849689"/>
              <a:gd name="connsiteX12" fmla="*/ 621919 w 3887476"/>
              <a:gd name="connsiteY12" fmla="*/ 3315752 h 3849689"/>
              <a:gd name="connsiteX13" fmla="*/ 313142 w 3887476"/>
              <a:gd name="connsiteY13" fmla="*/ 2880657 h 3849689"/>
              <a:gd name="connsiteX14" fmla="*/ 18401 w 3887476"/>
              <a:gd name="connsiteY14" fmla="*/ 2249068 h 3849689"/>
              <a:gd name="connsiteX15" fmla="*/ 46472 w 3887476"/>
              <a:gd name="connsiteY15" fmla="*/ 1505197 h 3849689"/>
              <a:gd name="connsiteX16" fmla="*/ 172789 w 3887476"/>
              <a:gd name="connsiteY16" fmla="*/ 915714 h 3849689"/>
              <a:gd name="connsiteX17" fmla="*/ 495601 w 3887476"/>
              <a:gd name="connsiteY17" fmla="*/ 606938 h 3849689"/>
              <a:gd name="connsiteX18" fmla="*/ 692096 w 3887476"/>
              <a:gd name="connsiteY18" fmla="*/ 396408 h 3849689"/>
              <a:gd name="connsiteX19" fmla="*/ 1365790 w 3887476"/>
              <a:gd name="connsiteY19" fmla="*/ 59561 h 3849689"/>
              <a:gd name="connsiteX20" fmla="*/ 2028301 w 3887476"/>
              <a:gd name="connsiteY20" fmla="*/ 20 h 384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87476" h="3849689">
                <a:moveTo>
                  <a:pt x="2028301" y="20"/>
                </a:moveTo>
                <a:cubicBezTo>
                  <a:pt x="2099281" y="203"/>
                  <a:pt x="2165218" y="1665"/>
                  <a:pt x="2221944" y="3419"/>
                </a:cubicBezTo>
                <a:cubicBezTo>
                  <a:pt x="2448849" y="10437"/>
                  <a:pt x="2556452" y="31490"/>
                  <a:pt x="2727216" y="101667"/>
                </a:cubicBezTo>
                <a:cubicBezTo>
                  <a:pt x="2897978" y="171843"/>
                  <a:pt x="3108508" y="300500"/>
                  <a:pt x="3246521" y="424479"/>
                </a:cubicBezTo>
                <a:cubicBezTo>
                  <a:pt x="3384535" y="548457"/>
                  <a:pt x="3452373" y="672436"/>
                  <a:pt x="3555298" y="845538"/>
                </a:cubicBezTo>
                <a:cubicBezTo>
                  <a:pt x="3658223" y="1018639"/>
                  <a:pt x="3812612" y="1224491"/>
                  <a:pt x="3864075" y="1463091"/>
                </a:cubicBezTo>
                <a:cubicBezTo>
                  <a:pt x="3915538" y="1701692"/>
                  <a:pt x="3866414" y="2057252"/>
                  <a:pt x="3864075" y="2277139"/>
                </a:cubicBezTo>
                <a:cubicBezTo>
                  <a:pt x="3861735" y="2497026"/>
                  <a:pt x="3906181" y="2632700"/>
                  <a:pt x="3850040" y="2782410"/>
                </a:cubicBezTo>
                <a:cubicBezTo>
                  <a:pt x="3793898" y="2932120"/>
                  <a:pt x="3653545" y="3042063"/>
                  <a:pt x="3527227" y="3175399"/>
                </a:cubicBezTo>
                <a:cubicBezTo>
                  <a:pt x="3400910" y="3308734"/>
                  <a:pt x="3326055" y="3472480"/>
                  <a:pt x="3092133" y="3582423"/>
                </a:cubicBezTo>
                <a:cubicBezTo>
                  <a:pt x="2858212" y="3692365"/>
                  <a:pt x="2453526" y="3804648"/>
                  <a:pt x="2123697" y="3835058"/>
                </a:cubicBezTo>
                <a:cubicBezTo>
                  <a:pt x="1793867" y="3865468"/>
                  <a:pt x="1363451" y="3851433"/>
                  <a:pt x="1113155" y="3764882"/>
                </a:cubicBezTo>
                <a:cubicBezTo>
                  <a:pt x="862859" y="3678330"/>
                  <a:pt x="755254" y="3463123"/>
                  <a:pt x="621919" y="3315752"/>
                </a:cubicBezTo>
                <a:cubicBezTo>
                  <a:pt x="488584" y="3168381"/>
                  <a:pt x="413729" y="3058438"/>
                  <a:pt x="313142" y="2880657"/>
                </a:cubicBezTo>
                <a:cubicBezTo>
                  <a:pt x="212555" y="2702876"/>
                  <a:pt x="62846" y="2478311"/>
                  <a:pt x="18401" y="2249068"/>
                </a:cubicBezTo>
                <a:cubicBezTo>
                  <a:pt x="-26045" y="2019826"/>
                  <a:pt x="20741" y="1727423"/>
                  <a:pt x="46472" y="1505197"/>
                </a:cubicBezTo>
                <a:cubicBezTo>
                  <a:pt x="72203" y="1282972"/>
                  <a:pt x="97935" y="1065425"/>
                  <a:pt x="172789" y="915714"/>
                </a:cubicBezTo>
                <a:cubicBezTo>
                  <a:pt x="247644" y="766004"/>
                  <a:pt x="416068" y="688810"/>
                  <a:pt x="495601" y="606938"/>
                </a:cubicBezTo>
                <a:cubicBezTo>
                  <a:pt x="575135" y="525065"/>
                  <a:pt x="547064" y="487637"/>
                  <a:pt x="692096" y="396408"/>
                </a:cubicBezTo>
                <a:cubicBezTo>
                  <a:pt x="837127" y="305178"/>
                  <a:pt x="1110815" y="125059"/>
                  <a:pt x="1365790" y="59561"/>
                </a:cubicBezTo>
                <a:cubicBezTo>
                  <a:pt x="1557022" y="10437"/>
                  <a:pt x="1815359" y="-528"/>
                  <a:pt x="2028301" y="20"/>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101614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0F12C-83DF-4FBC-8479-A9978F8D5C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526231-03CE-4742-9CC6-CC4CF054B3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309636-303F-41E5-9C62-F635689F1C62}"/>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5" name="Footer Placeholder 4">
            <a:extLst>
              <a:ext uri="{FF2B5EF4-FFF2-40B4-BE49-F238E27FC236}">
                <a16:creationId xmlns:a16="http://schemas.microsoft.com/office/drawing/2014/main" id="{968B4BB5-7502-4420-877D-1204D0EA1B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458B3A-F2A5-4F2C-8D83-A2638173A604}"/>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212002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6" name="任意多边形: 形状 5">
            <a:extLst>
              <a:ext uri="{FF2B5EF4-FFF2-40B4-BE49-F238E27FC236}">
                <a16:creationId xmlns:a16="http://schemas.microsoft.com/office/drawing/2014/main" id="{89CB891B-78F3-4782-ACDA-D145DBE7C325}"/>
              </a:ext>
            </a:extLst>
          </p:cNvPr>
          <p:cNvSpPr>
            <a:spLocks noGrp="1"/>
          </p:cNvSpPr>
          <p:nvPr>
            <p:ph type="pic" sz="quarter" idx="12"/>
          </p:nvPr>
        </p:nvSpPr>
        <p:spPr>
          <a:xfrm>
            <a:off x="3830087" y="1040606"/>
            <a:ext cx="3887476" cy="3849689"/>
          </a:xfrm>
          <a:custGeom>
            <a:avLst/>
            <a:gdLst>
              <a:gd name="connsiteX0" fmla="*/ 2028301 w 3887476"/>
              <a:gd name="connsiteY0" fmla="*/ 20 h 3849689"/>
              <a:gd name="connsiteX1" fmla="*/ 2221944 w 3887476"/>
              <a:gd name="connsiteY1" fmla="*/ 3419 h 3849689"/>
              <a:gd name="connsiteX2" fmla="*/ 2727216 w 3887476"/>
              <a:gd name="connsiteY2" fmla="*/ 101667 h 3849689"/>
              <a:gd name="connsiteX3" fmla="*/ 3246521 w 3887476"/>
              <a:gd name="connsiteY3" fmla="*/ 424479 h 3849689"/>
              <a:gd name="connsiteX4" fmla="*/ 3555298 w 3887476"/>
              <a:gd name="connsiteY4" fmla="*/ 845538 h 3849689"/>
              <a:gd name="connsiteX5" fmla="*/ 3864075 w 3887476"/>
              <a:gd name="connsiteY5" fmla="*/ 1463091 h 3849689"/>
              <a:gd name="connsiteX6" fmla="*/ 3864075 w 3887476"/>
              <a:gd name="connsiteY6" fmla="*/ 2277139 h 3849689"/>
              <a:gd name="connsiteX7" fmla="*/ 3850040 w 3887476"/>
              <a:gd name="connsiteY7" fmla="*/ 2782410 h 3849689"/>
              <a:gd name="connsiteX8" fmla="*/ 3527227 w 3887476"/>
              <a:gd name="connsiteY8" fmla="*/ 3175399 h 3849689"/>
              <a:gd name="connsiteX9" fmla="*/ 3092133 w 3887476"/>
              <a:gd name="connsiteY9" fmla="*/ 3582423 h 3849689"/>
              <a:gd name="connsiteX10" fmla="*/ 2123697 w 3887476"/>
              <a:gd name="connsiteY10" fmla="*/ 3835058 h 3849689"/>
              <a:gd name="connsiteX11" fmla="*/ 1113155 w 3887476"/>
              <a:gd name="connsiteY11" fmla="*/ 3764882 h 3849689"/>
              <a:gd name="connsiteX12" fmla="*/ 621919 w 3887476"/>
              <a:gd name="connsiteY12" fmla="*/ 3315752 h 3849689"/>
              <a:gd name="connsiteX13" fmla="*/ 313142 w 3887476"/>
              <a:gd name="connsiteY13" fmla="*/ 2880657 h 3849689"/>
              <a:gd name="connsiteX14" fmla="*/ 18401 w 3887476"/>
              <a:gd name="connsiteY14" fmla="*/ 2249068 h 3849689"/>
              <a:gd name="connsiteX15" fmla="*/ 46472 w 3887476"/>
              <a:gd name="connsiteY15" fmla="*/ 1505197 h 3849689"/>
              <a:gd name="connsiteX16" fmla="*/ 172789 w 3887476"/>
              <a:gd name="connsiteY16" fmla="*/ 915714 h 3849689"/>
              <a:gd name="connsiteX17" fmla="*/ 495601 w 3887476"/>
              <a:gd name="connsiteY17" fmla="*/ 606938 h 3849689"/>
              <a:gd name="connsiteX18" fmla="*/ 692096 w 3887476"/>
              <a:gd name="connsiteY18" fmla="*/ 396408 h 3849689"/>
              <a:gd name="connsiteX19" fmla="*/ 1365790 w 3887476"/>
              <a:gd name="connsiteY19" fmla="*/ 59561 h 3849689"/>
              <a:gd name="connsiteX20" fmla="*/ 2028301 w 3887476"/>
              <a:gd name="connsiteY20" fmla="*/ 20 h 384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87476" h="3849689">
                <a:moveTo>
                  <a:pt x="2028301" y="20"/>
                </a:moveTo>
                <a:cubicBezTo>
                  <a:pt x="2099281" y="203"/>
                  <a:pt x="2165218" y="1665"/>
                  <a:pt x="2221944" y="3419"/>
                </a:cubicBezTo>
                <a:cubicBezTo>
                  <a:pt x="2448849" y="10437"/>
                  <a:pt x="2556452" y="31490"/>
                  <a:pt x="2727216" y="101667"/>
                </a:cubicBezTo>
                <a:cubicBezTo>
                  <a:pt x="2897978" y="171843"/>
                  <a:pt x="3108508" y="300500"/>
                  <a:pt x="3246521" y="424479"/>
                </a:cubicBezTo>
                <a:cubicBezTo>
                  <a:pt x="3384535" y="548457"/>
                  <a:pt x="3452373" y="672436"/>
                  <a:pt x="3555298" y="845538"/>
                </a:cubicBezTo>
                <a:cubicBezTo>
                  <a:pt x="3658223" y="1018639"/>
                  <a:pt x="3812612" y="1224491"/>
                  <a:pt x="3864075" y="1463091"/>
                </a:cubicBezTo>
                <a:cubicBezTo>
                  <a:pt x="3915538" y="1701692"/>
                  <a:pt x="3866414" y="2057252"/>
                  <a:pt x="3864075" y="2277139"/>
                </a:cubicBezTo>
                <a:cubicBezTo>
                  <a:pt x="3861735" y="2497026"/>
                  <a:pt x="3906181" y="2632700"/>
                  <a:pt x="3850040" y="2782410"/>
                </a:cubicBezTo>
                <a:cubicBezTo>
                  <a:pt x="3793898" y="2932120"/>
                  <a:pt x="3653545" y="3042063"/>
                  <a:pt x="3527227" y="3175399"/>
                </a:cubicBezTo>
                <a:cubicBezTo>
                  <a:pt x="3400910" y="3308734"/>
                  <a:pt x="3326055" y="3472480"/>
                  <a:pt x="3092133" y="3582423"/>
                </a:cubicBezTo>
                <a:cubicBezTo>
                  <a:pt x="2858212" y="3692365"/>
                  <a:pt x="2453526" y="3804648"/>
                  <a:pt x="2123697" y="3835058"/>
                </a:cubicBezTo>
                <a:cubicBezTo>
                  <a:pt x="1793867" y="3865468"/>
                  <a:pt x="1363451" y="3851433"/>
                  <a:pt x="1113155" y="3764882"/>
                </a:cubicBezTo>
                <a:cubicBezTo>
                  <a:pt x="862859" y="3678330"/>
                  <a:pt x="755254" y="3463123"/>
                  <a:pt x="621919" y="3315752"/>
                </a:cubicBezTo>
                <a:cubicBezTo>
                  <a:pt x="488584" y="3168381"/>
                  <a:pt x="413729" y="3058438"/>
                  <a:pt x="313142" y="2880657"/>
                </a:cubicBezTo>
                <a:cubicBezTo>
                  <a:pt x="212555" y="2702876"/>
                  <a:pt x="62846" y="2478311"/>
                  <a:pt x="18401" y="2249068"/>
                </a:cubicBezTo>
                <a:cubicBezTo>
                  <a:pt x="-26045" y="2019826"/>
                  <a:pt x="20741" y="1727423"/>
                  <a:pt x="46472" y="1505197"/>
                </a:cubicBezTo>
                <a:cubicBezTo>
                  <a:pt x="72203" y="1282972"/>
                  <a:pt x="97935" y="1065425"/>
                  <a:pt x="172789" y="915714"/>
                </a:cubicBezTo>
                <a:cubicBezTo>
                  <a:pt x="247644" y="766004"/>
                  <a:pt x="416068" y="688810"/>
                  <a:pt x="495601" y="606938"/>
                </a:cubicBezTo>
                <a:cubicBezTo>
                  <a:pt x="575135" y="525065"/>
                  <a:pt x="547064" y="487637"/>
                  <a:pt x="692096" y="396408"/>
                </a:cubicBezTo>
                <a:cubicBezTo>
                  <a:pt x="837127" y="305178"/>
                  <a:pt x="1110815" y="125059"/>
                  <a:pt x="1365790" y="59561"/>
                </a:cubicBezTo>
                <a:cubicBezTo>
                  <a:pt x="1557022" y="10437"/>
                  <a:pt x="1815359" y="-528"/>
                  <a:pt x="2028301" y="20"/>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3902308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6900C-1A51-41DF-8D41-9814F302C8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EE6291-CC9B-4A43-ADE5-7A271ECB6C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6128E4-625D-4B4E-BE8A-311879084E64}"/>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5" name="Footer Placeholder 4">
            <a:extLst>
              <a:ext uri="{FF2B5EF4-FFF2-40B4-BE49-F238E27FC236}">
                <a16:creationId xmlns:a16="http://schemas.microsoft.com/office/drawing/2014/main" id="{1A753B08-DB78-4C3C-91C7-9DAC1AB1B1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9EF760-90FB-4BC4-9539-F057E5361A98}"/>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3567291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95FAA-4AB4-4585-BA96-BCAEB79F7A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706A2C-9775-4BFD-995B-68D9B1D055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083A68-479B-40E3-A1CD-F3335E45C2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B53F0F-7C82-44E5-BFB6-DF4E2C4667FE}"/>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6" name="Footer Placeholder 5">
            <a:extLst>
              <a:ext uri="{FF2B5EF4-FFF2-40B4-BE49-F238E27FC236}">
                <a16:creationId xmlns:a16="http://schemas.microsoft.com/office/drawing/2014/main" id="{4019EC61-4C9A-4854-9DAD-CF4205FB96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377CEE-B060-4DFB-B62D-6E1C724112E7}"/>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3128843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2B6DE-25D9-4E66-8036-4FC50C8A38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DAB16A-61D3-4259-9954-9CB12FFCB7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37ED19-595C-4B56-88CC-46CE03F7B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3066AC-7309-499C-8AD0-10D5143D9D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26517C-B160-4828-9409-58A008B704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8072955-E0BC-4428-948C-BFBB930BB675}"/>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8" name="Footer Placeholder 7">
            <a:extLst>
              <a:ext uri="{FF2B5EF4-FFF2-40B4-BE49-F238E27FC236}">
                <a16:creationId xmlns:a16="http://schemas.microsoft.com/office/drawing/2014/main" id="{14F64EFE-C30B-40BF-A675-1A69DE797E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2ECF39-4DE5-4068-95F0-31BDD2D4AFC3}"/>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651716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4B271-6097-401A-89A7-D13D3EF370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1B85A6-11C7-401C-842B-9324B243C593}"/>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4" name="Footer Placeholder 3">
            <a:extLst>
              <a:ext uri="{FF2B5EF4-FFF2-40B4-BE49-F238E27FC236}">
                <a16:creationId xmlns:a16="http://schemas.microsoft.com/office/drawing/2014/main" id="{1C6980D7-919D-471E-AD55-71890310176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D373EE-B2F3-4282-ADBF-BBFC2E28E1A4}"/>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1594316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2CF85A-932C-4DD8-9637-AFF5350F7311}"/>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3" name="Footer Placeholder 2">
            <a:extLst>
              <a:ext uri="{FF2B5EF4-FFF2-40B4-BE49-F238E27FC236}">
                <a16:creationId xmlns:a16="http://schemas.microsoft.com/office/drawing/2014/main" id="{4504271F-1621-4543-A4A8-F61982D21C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EB5A29-FAAE-41E2-A4F5-3191CCAC2F41}"/>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72116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2CF85A-932C-4DD8-9637-AFF5350F7311}"/>
              </a:ext>
            </a:extLst>
          </p:cNvPr>
          <p:cNvSpPr>
            <a:spLocks noGrp="1"/>
          </p:cNvSpPr>
          <p:nvPr>
            <p:ph type="dt" sz="half" idx="10"/>
          </p:nvPr>
        </p:nvSpPr>
        <p:spPr/>
        <p:txBody>
          <a:bodyPr/>
          <a:lstStyle/>
          <a:p>
            <a:fld id="{7870E6FC-86C0-4E75-B45A-7CFE651B6084}" type="datetimeFigureOut">
              <a:rPr lang="en-US" smtClean="0"/>
              <a:t>2/22/2022</a:t>
            </a:fld>
            <a:endParaRPr lang="en-US"/>
          </a:p>
        </p:txBody>
      </p:sp>
      <p:sp>
        <p:nvSpPr>
          <p:cNvPr id="3" name="Footer Placeholder 2">
            <a:extLst>
              <a:ext uri="{FF2B5EF4-FFF2-40B4-BE49-F238E27FC236}">
                <a16:creationId xmlns:a16="http://schemas.microsoft.com/office/drawing/2014/main" id="{4504271F-1621-4543-A4A8-F61982D21C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EB5A29-FAAE-41E2-A4F5-3191CCAC2F41}"/>
              </a:ext>
            </a:extLst>
          </p:cNvPr>
          <p:cNvSpPr>
            <a:spLocks noGrp="1"/>
          </p:cNvSpPr>
          <p:nvPr>
            <p:ph type="sldNum" sz="quarter" idx="12"/>
          </p:nvPr>
        </p:nvSpPr>
        <p:spPr/>
        <p:txBody>
          <a:bodyPr/>
          <a:lstStyle/>
          <a:p>
            <a:fld id="{FE5DF2C0-3C20-404C-A492-81DF257ABB88}" type="slidenum">
              <a:rPr lang="en-US" smtClean="0"/>
              <a:t>‹#›</a:t>
            </a:fld>
            <a:endParaRPr lang="en-US"/>
          </a:p>
        </p:txBody>
      </p:sp>
    </p:spTree>
    <p:extLst>
      <p:ext uri="{BB962C8B-B14F-4D97-AF65-F5344CB8AC3E}">
        <p14:creationId xmlns:p14="http://schemas.microsoft.com/office/powerpoint/2010/main" val="2012755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DE7D88-2D6F-450C-8EE8-DADA629156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1A7EC6-0B66-48E5-925A-2A335E7B50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2C3CAA-2678-4563-8070-2A54030C9A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70E6FC-86C0-4E75-B45A-7CFE651B6084}" type="datetimeFigureOut">
              <a:rPr lang="en-US" smtClean="0"/>
              <a:t>2/22/2022</a:t>
            </a:fld>
            <a:endParaRPr lang="en-US"/>
          </a:p>
        </p:txBody>
      </p:sp>
      <p:sp>
        <p:nvSpPr>
          <p:cNvPr id="5" name="Footer Placeholder 4">
            <a:extLst>
              <a:ext uri="{FF2B5EF4-FFF2-40B4-BE49-F238E27FC236}">
                <a16:creationId xmlns:a16="http://schemas.microsoft.com/office/drawing/2014/main" id="{B2318B5B-15FD-4780-9A20-C7CBC73617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C52268-681C-4510-AE99-FA8B19D87E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5DF2C0-3C20-404C-A492-81DF257ABB88}" type="slidenum">
              <a:rPr lang="en-US" smtClean="0"/>
              <a:t>‹#›</a:t>
            </a:fld>
            <a:endParaRPr lang="en-US"/>
          </a:p>
        </p:txBody>
      </p:sp>
    </p:spTree>
    <p:extLst>
      <p:ext uri="{BB962C8B-B14F-4D97-AF65-F5344CB8AC3E}">
        <p14:creationId xmlns:p14="http://schemas.microsoft.com/office/powerpoint/2010/main" val="1951359389"/>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0" r:id="rId3"/>
    <p:sldLayoutId id="2147483651" r:id="rId4"/>
    <p:sldLayoutId id="2147483652" r:id="rId5"/>
    <p:sldLayoutId id="2147483653" r:id="rId6"/>
    <p:sldLayoutId id="2147483654" r:id="rId7"/>
    <p:sldLayoutId id="2147483655" r:id="rId8"/>
    <p:sldLayoutId id="2147483676" r:id="rId9"/>
    <p:sldLayoutId id="2147483675" r:id="rId10"/>
    <p:sldLayoutId id="2147483674" r:id="rId11"/>
    <p:sldLayoutId id="2147483667" r:id="rId12"/>
    <p:sldLayoutId id="2147483666" r:id="rId13"/>
    <p:sldLayoutId id="2147483656" r:id="rId14"/>
    <p:sldLayoutId id="2147483657" r:id="rId15"/>
    <p:sldLayoutId id="2147483658" r:id="rId16"/>
    <p:sldLayoutId id="2147483659" r:id="rId17"/>
    <p:sldLayoutId id="2147483660" r:id="rId18"/>
    <p:sldLayoutId id="2147483677" r:id="rId19"/>
    <p:sldLayoutId id="2147483665" r:id="rId20"/>
    <p:sldLayoutId id="2147483661" r:id="rId21"/>
    <p:sldLayoutId id="2147483662" r:id="rId22"/>
    <p:sldLayoutId id="2147483673" r:id="rId23"/>
    <p:sldLayoutId id="2147483672" r:id="rId24"/>
    <p:sldLayoutId id="2147483671" r:id="rId25"/>
    <p:sldLayoutId id="2147483670" r:id="rId26"/>
    <p:sldLayoutId id="2147483669" r:id="rId27"/>
    <p:sldLayoutId id="2147483668" r:id="rId28"/>
    <p:sldLayoutId id="2147483663" r:id="rId29"/>
    <p:sldLayoutId id="2147483678"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Layout" Target="../slideLayouts/slideLayout22.xml"/><Relationship Id="rId6" Type="http://schemas.openxmlformats.org/officeDocument/2006/relationships/image" Target="../media/image51.png"/><Relationship Id="rId5" Type="http://schemas.openxmlformats.org/officeDocument/2006/relationships/image" Target="../media/image50.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6.xml"/><Relationship Id="rId1" Type="http://schemas.openxmlformats.org/officeDocument/2006/relationships/slideLayout" Target="../slideLayouts/slideLayout22.xml"/><Relationship Id="rId5" Type="http://schemas.openxmlformats.org/officeDocument/2006/relationships/image" Target="../media/image53.svg"/><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4.jpg"/><Relationship Id="rId1" Type="http://schemas.openxmlformats.org/officeDocument/2006/relationships/slideLayout" Target="../slideLayouts/slideLayout22.xml"/><Relationship Id="rId4" Type="http://schemas.openxmlformats.org/officeDocument/2006/relationships/image" Target="../media/image53.svg"/></Relationships>
</file>

<file path=ppt/slides/_rels/slide1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Layout" Target="../slideLayouts/slideLayout22.xml"/><Relationship Id="rId5" Type="http://schemas.openxmlformats.org/officeDocument/2006/relationships/image" Target="../media/image59.png"/><Relationship Id="rId4" Type="http://schemas.openxmlformats.org/officeDocument/2006/relationships/image" Target="../media/image58.png"/></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8.jpg"/><Relationship Id="rId1" Type="http://schemas.openxmlformats.org/officeDocument/2006/relationships/slideLayout" Target="../slideLayouts/slideLayout8.xml"/><Relationship Id="rId5" Type="http://schemas.microsoft.com/office/2007/relationships/hdphoto" Target="../media/hdphoto2.wdp"/><Relationship Id="rId4" Type="http://schemas.openxmlformats.org/officeDocument/2006/relationships/image" Target="../media/image61.png"/></Relationships>
</file>

<file path=ppt/slides/_rels/slide16.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8.xml"/><Relationship Id="rId4" Type="http://schemas.openxmlformats.org/officeDocument/2006/relationships/image" Target="../media/image64.jpg"/></Relationships>
</file>

<file path=ppt/slides/_rels/slide1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g"/><Relationship Id="rId1" Type="http://schemas.openxmlformats.org/officeDocument/2006/relationships/slideLayout" Target="../slideLayouts/slideLayout8.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8.xml"/><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11" Type="http://schemas.openxmlformats.org/officeDocument/2006/relationships/image" Target="../media/image70.png"/><Relationship Id="rId5" Type="http://schemas.openxmlformats.org/officeDocument/2006/relationships/image" Target="../media/image9.jpg"/><Relationship Id="rId10" Type="http://schemas.openxmlformats.org/officeDocument/2006/relationships/image" Target="../media/image5.png"/><Relationship Id="rId4" Type="http://schemas.openxmlformats.org/officeDocument/2006/relationships/notesSlide" Target="../notesSlides/notesSlide8.xml"/><Relationship Id="rId9"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tags" Target="../tags/tag4.xml"/><Relationship Id="rId7" Type="http://schemas.openxmlformats.org/officeDocument/2006/relationships/image" Target="../media/image72.emf"/><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71.emf"/><Relationship Id="rId5" Type="http://schemas.openxmlformats.org/officeDocument/2006/relationships/notesSlide" Target="../notesSlides/notesSlide9.xml"/><Relationship Id="rId4"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8.xml"/><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image" Target="../media/image9.jpg"/><Relationship Id="rId10" Type="http://schemas.openxmlformats.org/officeDocument/2006/relationships/image" Target="../media/image5.png"/><Relationship Id="rId4" Type="http://schemas.openxmlformats.org/officeDocument/2006/relationships/notesSlide" Target="../notesSlides/notesSlide1.xml"/><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79.svg"/><Relationship Id="rId13" Type="http://schemas.openxmlformats.org/officeDocument/2006/relationships/image" Target="../media/image84.png"/><Relationship Id="rId18" Type="http://schemas.openxmlformats.org/officeDocument/2006/relationships/image" Target="../media/image89.sv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svg"/><Relationship Id="rId17" Type="http://schemas.openxmlformats.org/officeDocument/2006/relationships/image" Target="../media/image88.png"/><Relationship Id="rId2" Type="http://schemas.openxmlformats.org/officeDocument/2006/relationships/notesSlide" Target="../notesSlides/notesSlide10.xml"/><Relationship Id="rId16" Type="http://schemas.openxmlformats.org/officeDocument/2006/relationships/image" Target="../media/image87.svg"/><Relationship Id="rId20" Type="http://schemas.openxmlformats.org/officeDocument/2006/relationships/image" Target="../media/image91.svg"/><Relationship Id="rId1" Type="http://schemas.openxmlformats.org/officeDocument/2006/relationships/slideLayout" Target="../slideLayouts/slideLayout3.xml"/><Relationship Id="rId6" Type="http://schemas.openxmlformats.org/officeDocument/2006/relationships/image" Target="../media/image77.sv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86.png"/><Relationship Id="rId10" Type="http://schemas.openxmlformats.org/officeDocument/2006/relationships/image" Target="../media/image81.svg"/><Relationship Id="rId19" Type="http://schemas.openxmlformats.org/officeDocument/2006/relationships/image" Target="../media/image90.png"/><Relationship Id="rId4" Type="http://schemas.openxmlformats.org/officeDocument/2006/relationships/image" Target="../media/image75.svg"/><Relationship Id="rId9" Type="http://schemas.openxmlformats.org/officeDocument/2006/relationships/image" Target="../media/image80.png"/><Relationship Id="rId14" Type="http://schemas.openxmlformats.org/officeDocument/2006/relationships/image" Target="../media/image85.sv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16.png"/><Relationship Id="rId7" Type="http://schemas.openxmlformats.org/officeDocument/2006/relationships/image" Target="../media/image20.emf"/><Relationship Id="rId12"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9.emf"/><Relationship Id="rId11" Type="http://schemas.openxmlformats.org/officeDocument/2006/relationships/image" Target="../media/image24.emf"/><Relationship Id="rId5" Type="http://schemas.openxmlformats.org/officeDocument/2006/relationships/image" Target="../media/image18.emf"/><Relationship Id="rId10" Type="http://schemas.openxmlformats.org/officeDocument/2006/relationships/image" Target="../media/image23.emf"/><Relationship Id="rId4" Type="http://schemas.openxmlformats.org/officeDocument/2006/relationships/image" Target="../media/image17.emf"/><Relationship Id="rId9" Type="http://schemas.openxmlformats.org/officeDocument/2006/relationships/image" Target="../media/image22.emf"/></Relationships>
</file>

<file path=ppt/slides/_rels/slide5.xml.rels><?xml version="1.0" encoding="UTF-8" standalone="yes"?>
<Relationships xmlns="http://schemas.openxmlformats.org/package/2006/relationships"><Relationship Id="rId8" Type="http://schemas.openxmlformats.org/officeDocument/2006/relationships/image" Target="../media/image19.emf"/><Relationship Id="rId13" Type="http://schemas.openxmlformats.org/officeDocument/2006/relationships/image" Target="../media/image23.emf"/><Relationship Id="rId18" Type="http://schemas.openxmlformats.org/officeDocument/2006/relationships/image" Target="../media/image27.png"/><Relationship Id="rId3" Type="http://schemas.openxmlformats.org/officeDocument/2006/relationships/audio" Target="../media/audio1.wav"/><Relationship Id="rId21" Type="http://schemas.openxmlformats.org/officeDocument/2006/relationships/image" Target="../media/image29.gif"/><Relationship Id="rId7" Type="http://schemas.openxmlformats.org/officeDocument/2006/relationships/image" Target="../media/image18.emf"/><Relationship Id="rId12" Type="http://schemas.openxmlformats.org/officeDocument/2006/relationships/slide" Target="slide9.xml"/><Relationship Id="rId17" Type="http://schemas.openxmlformats.org/officeDocument/2006/relationships/slide" Target="slide7.xml"/><Relationship Id="rId2" Type="http://schemas.openxmlformats.org/officeDocument/2006/relationships/notesSlide" Target="../notesSlides/notesSlide4.xml"/><Relationship Id="rId16" Type="http://schemas.openxmlformats.org/officeDocument/2006/relationships/image" Target="../media/image26.png"/><Relationship Id="rId20" Type="http://schemas.openxmlformats.org/officeDocument/2006/relationships/image" Target="../media/image28.png"/><Relationship Id="rId1" Type="http://schemas.openxmlformats.org/officeDocument/2006/relationships/slideLayout" Target="../slideLayouts/slideLayout8.xml"/><Relationship Id="rId6" Type="http://schemas.openxmlformats.org/officeDocument/2006/relationships/image" Target="../media/image17.emf"/><Relationship Id="rId11" Type="http://schemas.openxmlformats.org/officeDocument/2006/relationships/image" Target="../media/image22.emf"/><Relationship Id="rId5" Type="http://schemas.openxmlformats.org/officeDocument/2006/relationships/image" Target="../media/image16.png"/><Relationship Id="rId15" Type="http://schemas.openxmlformats.org/officeDocument/2006/relationships/slide" Target="slide6.xml"/><Relationship Id="rId10" Type="http://schemas.openxmlformats.org/officeDocument/2006/relationships/image" Target="../media/image21.emf"/><Relationship Id="rId19" Type="http://schemas.openxmlformats.org/officeDocument/2006/relationships/slide" Target="slide8.xml"/><Relationship Id="rId4" Type="http://schemas.openxmlformats.org/officeDocument/2006/relationships/audio" Target="../media/audio2.wav"/><Relationship Id="rId9" Type="http://schemas.openxmlformats.org/officeDocument/2006/relationships/image" Target="../media/image20.emf"/><Relationship Id="rId14" Type="http://schemas.openxmlformats.org/officeDocument/2006/relationships/image" Target="../media/image24.emf"/></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4.wav"/><Relationship Id="rId7" Type="http://schemas.openxmlformats.org/officeDocument/2006/relationships/slide" Target="slide5.xml"/><Relationship Id="rId2" Type="http://schemas.openxmlformats.org/officeDocument/2006/relationships/audio" Target="../media/audio3.wav"/><Relationship Id="rId1" Type="http://schemas.openxmlformats.org/officeDocument/2006/relationships/slideLayout" Target="../slideLayouts/slideLayout8.xml"/><Relationship Id="rId6" Type="http://schemas.openxmlformats.org/officeDocument/2006/relationships/image" Target="../media/image24.emf"/><Relationship Id="rId11" Type="http://schemas.openxmlformats.org/officeDocument/2006/relationships/image" Target="../media/image33.gif"/><Relationship Id="rId5" Type="http://schemas.openxmlformats.org/officeDocument/2006/relationships/image" Target="../media/image23.emf"/><Relationship Id="rId10" Type="http://schemas.openxmlformats.org/officeDocument/2006/relationships/image" Target="../media/image32.png"/><Relationship Id="rId4" Type="http://schemas.openxmlformats.org/officeDocument/2006/relationships/image" Target="../media/image16.png"/><Relationship Id="rId9" Type="http://schemas.openxmlformats.org/officeDocument/2006/relationships/image" Target="../media/image31.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audio" Target="../media/audio4.wav"/><Relationship Id="rId7" Type="http://schemas.openxmlformats.org/officeDocument/2006/relationships/image" Target="../media/image31.png"/><Relationship Id="rId2" Type="http://schemas.openxmlformats.org/officeDocument/2006/relationships/audio" Target="../media/audio3.wav"/><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slide" Target="slide5.xml"/><Relationship Id="rId4" Type="http://schemas.openxmlformats.org/officeDocument/2006/relationships/image" Target="../media/image16.png"/><Relationship Id="rId9" Type="http://schemas.openxmlformats.org/officeDocument/2006/relationships/image" Target="../media/image33.gif"/></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audio" Target="../media/audio4.wav"/><Relationship Id="rId7" Type="http://schemas.openxmlformats.org/officeDocument/2006/relationships/image" Target="../media/image31.png"/><Relationship Id="rId2" Type="http://schemas.openxmlformats.org/officeDocument/2006/relationships/audio" Target="../media/audio3.wav"/><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slide" Target="slide5.xml"/><Relationship Id="rId4" Type="http://schemas.openxmlformats.org/officeDocument/2006/relationships/image" Target="../media/image16.png"/><Relationship Id="rId9" Type="http://schemas.openxmlformats.org/officeDocument/2006/relationships/image" Target="../media/image33.gif"/></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5.xml"/><Relationship Id="rId16" Type="http://schemas.openxmlformats.org/officeDocument/2006/relationships/image" Target="../media/image47.png"/><Relationship Id="rId1" Type="http://schemas.openxmlformats.org/officeDocument/2006/relationships/slideLayout" Target="../slideLayouts/slideLayout22.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276977D-3C5D-4959-9465-B8839165D5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819367"/>
            <a:ext cx="1417535" cy="1583126"/>
          </a:xfrm>
          <a:prstGeom prst="rect">
            <a:avLst/>
          </a:prstGeom>
        </p:spPr>
      </p:pic>
      <p:grpSp>
        <p:nvGrpSpPr>
          <p:cNvPr id="17" name="Group 16">
            <a:extLst>
              <a:ext uri="{FF2B5EF4-FFF2-40B4-BE49-F238E27FC236}">
                <a16:creationId xmlns:a16="http://schemas.microsoft.com/office/drawing/2014/main" id="{7F0B9B6F-B5F7-419B-A700-F768815938DF}"/>
              </a:ext>
            </a:extLst>
          </p:cNvPr>
          <p:cNvGrpSpPr/>
          <p:nvPr/>
        </p:nvGrpSpPr>
        <p:grpSpPr>
          <a:xfrm>
            <a:off x="-129680" y="3976367"/>
            <a:ext cx="5095015" cy="3060829"/>
            <a:chOff x="-28092" y="4011561"/>
            <a:chExt cx="5095015" cy="3060829"/>
          </a:xfrm>
        </p:grpSpPr>
        <p:pic>
          <p:nvPicPr>
            <p:cNvPr id="14" name="Picture 13">
              <a:extLst>
                <a:ext uri="{FF2B5EF4-FFF2-40B4-BE49-F238E27FC236}">
                  <a16:creationId xmlns:a16="http://schemas.microsoft.com/office/drawing/2014/main" id="{6166833E-0147-4EB1-91DB-5B3799D33F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92" y="4027826"/>
              <a:ext cx="3044564" cy="3044564"/>
            </a:xfrm>
            <a:prstGeom prst="rect">
              <a:avLst/>
            </a:prstGeom>
          </p:spPr>
        </p:pic>
        <p:pic>
          <p:nvPicPr>
            <p:cNvPr id="16" name="Picture 15">
              <a:extLst>
                <a:ext uri="{FF2B5EF4-FFF2-40B4-BE49-F238E27FC236}">
                  <a16:creationId xmlns:a16="http://schemas.microsoft.com/office/drawing/2014/main" id="{A8923A8F-96AA-4377-A058-317A3BD9A7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0901" y="4011561"/>
              <a:ext cx="2386022" cy="2860357"/>
            </a:xfrm>
            <a:prstGeom prst="rect">
              <a:avLst/>
            </a:prstGeom>
          </p:spPr>
        </p:pic>
      </p:grpSp>
      <p:pic>
        <p:nvPicPr>
          <p:cNvPr id="19" name="Picture 18">
            <a:extLst>
              <a:ext uri="{FF2B5EF4-FFF2-40B4-BE49-F238E27FC236}">
                <a16:creationId xmlns:a16="http://schemas.microsoft.com/office/drawing/2014/main" id="{4225F81E-9A9B-445D-B2D8-D570902FD8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1"/>
            <a:ext cx="9673563" cy="3003021"/>
          </a:xfrm>
          <a:prstGeom prst="rect">
            <a:avLst/>
          </a:prstGeom>
        </p:spPr>
      </p:pic>
      <p:pic>
        <p:nvPicPr>
          <p:cNvPr id="21" name="Picture 20">
            <a:extLst>
              <a:ext uri="{FF2B5EF4-FFF2-40B4-BE49-F238E27FC236}">
                <a16:creationId xmlns:a16="http://schemas.microsoft.com/office/drawing/2014/main" id="{4C19DFCF-72E0-4501-A9DD-868E4E35F6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40943" y="4226275"/>
            <a:ext cx="3749365" cy="755970"/>
          </a:xfrm>
          <a:prstGeom prst="rect">
            <a:avLst/>
          </a:prstGeom>
        </p:spPr>
      </p:pic>
    </p:spTree>
    <p:extLst>
      <p:ext uri="{BB962C8B-B14F-4D97-AF65-F5344CB8AC3E}">
        <p14:creationId xmlns:p14="http://schemas.microsoft.com/office/powerpoint/2010/main" val="4557642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par>
                                <p:cTn id="11" presetID="14" presetClass="entr" presetSubtype="1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randombar(horizontal)">
                                      <p:cBhvr>
                                        <p:cTn id="13" dur="500"/>
                                        <p:tgtEl>
                                          <p:spTgt spid="17"/>
                                        </p:tgtEl>
                                      </p:cBhvr>
                                    </p:animEffect>
                                  </p:childTnLst>
                                </p:cTn>
                              </p:par>
                              <p:par>
                                <p:cTn id="14" presetID="14" presetClass="entr" presetSubtype="1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randombar(horizontal)">
                                      <p:cBhvr>
                                        <p:cTn id="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1000" r="-21000"/>
          </a:stretch>
        </a:blipFill>
        <a:effectLst/>
      </p:bgPr>
    </p:bg>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6D5E22A5-3FF7-4995-BADF-5E8AD78F1297}"/>
              </a:ext>
            </a:extLst>
          </p:cNvPr>
          <p:cNvSpPr/>
          <p:nvPr/>
        </p:nvSpPr>
        <p:spPr>
          <a:xfrm>
            <a:off x="167148" y="216310"/>
            <a:ext cx="11779046" cy="63811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A4CFDCED-4022-42CE-AE6F-8A31E56DFD9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68760" b="97802" l="2050" r="99245">
                        <a14:foregroundMark x1="22330" y1="86656" x2="16828" y2="86813"/>
                        <a14:foregroundMark x1="16828" y1="86813" x2="25135" y2="80220"/>
                        <a14:foregroundMark x1="25135" y1="80220" x2="62999" y2="89011"/>
                        <a14:foregroundMark x1="74218" y1="80063" x2="64186" y2="82261"/>
                        <a14:foregroundMark x1="64186" y1="82261" x2="74110" y2="81162"/>
                        <a14:foregroundMark x1="74110" y1="81162" x2="96224" y2="83203"/>
                        <a14:foregroundMark x1="85761" y1="77708" x2="45092" y2="76766"/>
                        <a14:foregroundMark x1="62891" y1="75039" x2="36030" y2="73469"/>
                        <a14:foregroundMark x1="42826" y1="73155" x2="35167" y2="71586"/>
                        <a14:foregroundMark x1="35167" y1="71586" x2="35167" y2="71586"/>
                        <a14:foregroundMark x1="45200" y1="70801" x2="49622" y2="71272"/>
                        <a14:foregroundMark x1="49622" y1="71272" x2="45955" y2="70644"/>
                        <a14:foregroundMark x1="38727" y1="70173" x2="48544" y2="70173"/>
                        <a14:foregroundMark x1="48544" y1="70173" x2="51348" y2="71115"/>
                        <a14:foregroundMark x1="51996" y1="69859" x2="54153" y2="73469"/>
                        <a14:foregroundMark x1="82848" y1="71743" x2="88673" y2="81790"/>
                        <a14:foregroundMark x1="88673" y1="81790" x2="88997" y2="80063"/>
                        <a14:foregroundMark x1="86516" y1="70016" x2="98058" y2="79435"/>
                        <a14:foregroundMark x1="98058" y1="79435" x2="93959" y2="89011"/>
                        <a14:foregroundMark x1="93959" y1="89011" x2="74865" y2="92622"/>
                        <a14:foregroundMark x1="67314" y1="93721" x2="97950" y2="95918"/>
                        <a14:foregroundMark x1="95361" y1="91523" x2="41532" y2="93721"/>
                        <a14:foregroundMark x1="6299" y1="72908" x2="3020" y2="81319"/>
                        <a14:foregroundMark x1="3020" y1="81319" x2="8846" y2="89011"/>
                        <a14:foregroundMark x1="8846" y1="89011" x2="12729" y2="90267"/>
                        <a14:foregroundMark x1="9688" y1="71194" x2="11974" y2="71115"/>
                        <a14:foregroundMark x1="11974" y1="71115" x2="17799" y2="74725"/>
                        <a14:foregroundMark x1="17799" y1="74725" x2="18231" y2="76609"/>
                        <a14:foregroundMark x1="17476" y1="68760" x2="17861" y2="68785"/>
                        <a14:foregroundMark x1="2681" y1="74083" x2="2157" y2="94819"/>
                        <a14:foregroundMark x1="58037" y1="92151" x2="69148" y2="95761"/>
                        <a14:foregroundMark x1="15965" y1="71900" x2="5933" y2="73783"/>
                        <a14:foregroundMark x1="67961" y1="74254" x2="72384" y2="71115"/>
                        <a14:foregroundMark x1="72384" y1="71115" x2="76915" y2="70487"/>
                        <a14:foregroundMark x1="76915" y1="70487" x2="81338" y2="73626"/>
                        <a14:foregroundMark x1="81338" y1="73626" x2="82524" y2="75510"/>
                        <a14:foregroundMark x1="58468" y1="95604" x2="50378" y2="96703"/>
                        <a14:foregroundMark x1="50162" y1="97488" x2="72708" y2="98116"/>
                        <a14:foregroundMark x1="72708" y1="98116" x2="87918" y2="96703"/>
                        <a14:foregroundMark x1="87918" y1="96703" x2="95577" y2="96703"/>
                        <a14:foregroundMark x1="95577" y1="96703" x2="99245" y2="96232"/>
                        <a14:foregroundMark x1="74649" y1="97802" x2="99245" y2="96232"/>
                        <a14:foregroundMark x1="99245" y1="96232" x2="99245" y2="96232"/>
                        <a14:backgroundMark x1="17799" y1="68917" x2="21251" y2="69388"/>
                        <a14:backgroundMark x1="21251" y1="69231" x2="26537" y2="71586"/>
                        <a14:backgroundMark x1="26537" y1="71586" x2="28263" y2="69545"/>
                        <a14:backgroundMark x1="3883" y1="69545" x2="7875" y2="70016"/>
                        <a14:backgroundMark x1="56958" y1="69702" x2="60949" y2="70016"/>
                        <a14:backgroundMark x1="20280" y1="77394" x2="22762" y2="72057"/>
                        <a14:backgroundMark x1="21359" y1="71900" x2="20928" y2="74725"/>
                        <a14:backgroundMark x1="20928" y1="72057" x2="23625" y2="72057"/>
                        <a14:backgroundMark x1="17691" y1="68917" x2="21036" y2="69545"/>
                        <a14:backgroundMark x1="2589" y1="70644" x2="5394" y2="72214"/>
                        <a14:backgroundMark x1="3344" y1="68446" x2="6257" y2="69388"/>
                        <a14:backgroundMark x1="4315" y1="70016" x2="10140" y2="70173"/>
                      </a14:backgroundRemoval>
                    </a14:imgEffect>
                  </a14:imgLayer>
                </a14:imgProps>
              </a:ext>
            </a:extLst>
          </a:blip>
          <a:srcRect t="68525" b="2834"/>
          <a:stretch/>
        </p:blipFill>
        <p:spPr>
          <a:xfrm>
            <a:off x="2091036" y="4036982"/>
            <a:ext cx="8159048" cy="2238805"/>
          </a:xfrm>
          <a:prstGeom prst="rect">
            <a:avLst/>
          </a:prstGeom>
          <a:ln w="57150" cap="sq">
            <a:solidFill>
              <a:schemeClr val="accent1"/>
            </a:solidFill>
            <a:prstDash val="dash"/>
            <a:miter lim="800000"/>
          </a:ln>
          <a:effectLst>
            <a:outerShdw blurRad="57150" dist="50800" dir="2700000" algn="tl" rotWithShape="0">
              <a:srgbClr val="000000">
                <a:alpha val="40000"/>
              </a:srgbClr>
            </a:outerShdw>
          </a:effectLst>
        </p:spPr>
      </p:pic>
      <p:pic>
        <p:nvPicPr>
          <p:cNvPr id="5" name="Picture 4">
            <a:extLst>
              <a:ext uri="{FF2B5EF4-FFF2-40B4-BE49-F238E27FC236}">
                <a16:creationId xmlns:a16="http://schemas.microsoft.com/office/drawing/2014/main" id="{6E864996-099A-4287-AEA5-6F99ABD93B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0945" y="402652"/>
            <a:ext cx="9579231" cy="1413647"/>
          </a:xfrm>
          <a:prstGeom prst="rect">
            <a:avLst/>
          </a:prstGeom>
        </p:spPr>
      </p:pic>
      <p:pic>
        <p:nvPicPr>
          <p:cNvPr id="7" name="Picture 6">
            <a:extLst>
              <a:ext uri="{FF2B5EF4-FFF2-40B4-BE49-F238E27FC236}">
                <a16:creationId xmlns:a16="http://schemas.microsoft.com/office/drawing/2014/main" id="{B6944517-01B6-49E7-9286-61C690A9F9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927" y="1222459"/>
            <a:ext cx="5791200" cy="2814523"/>
          </a:xfrm>
          <a:prstGeom prst="rect">
            <a:avLst/>
          </a:prstGeom>
        </p:spPr>
      </p:pic>
      <p:sp>
        <p:nvSpPr>
          <p:cNvPr id="10" name="TextBox 9">
            <a:extLst>
              <a:ext uri="{FF2B5EF4-FFF2-40B4-BE49-F238E27FC236}">
                <a16:creationId xmlns:a16="http://schemas.microsoft.com/office/drawing/2014/main" id="{E639B597-E313-400A-9341-5CED13D36793}"/>
              </a:ext>
            </a:extLst>
          </p:cNvPr>
          <p:cNvSpPr txBox="1"/>
          <p:nvPr/>
        </p:nvSpPr>
        <p:spPr>
          <a:xfrm>
            <a:off x="5369903" y="1982630"/>
            <a:ext cx="6068291" cy="1569660"/>
          </a:xfrm>
          <a:prstGeom prst="rect">
            <a:avLst/>
          </a:prstGeom>
          <a:noFill/>
        </p:spPr>
        <p:txBody>
          <a:bodyPr wrap="square" rtlCol="0">
            <a:spAutoFit/>
          </a:bodyPr>
          <a:lstStyle/>
          <a:p>
            <a:pPr algn="ctr"/>
            <a:r>
              <a:rPr lang="en-US" sz="4800">
                <a:solidFill>
                  <a:srgbClr val="002060"/>
                </a:solidFill>
                <a:latin typeface="#1Li-N7 Marbelia Regular" panose="02000500000000000000" pitchFamily="2" charset="0"/>
              </a:rPr>
              <a:t>Chúng ta được trồng </a:t>
            </a:r>
          </a:p>
          <a:p>
            <a:pPr algn="ctr"/>
            <a:r>
              <a:rPr lang="en-US" sz="4800">
                <a:solidFill>
                  <a:srgbClr val="002060"/>
                </a:solidFill>
                <a:latin typeface="#1Li-N7 Marbelia Regular" panose="02000500000000000000" pitchFamily="2" charset="0"/>
              </a:rPr>
              <a:t>như thế nào nhỉ?</a:t>
            </a:r>
          </a:p>
        </p:txBody>
      </p:sp>
    </p:spTree>
    <p:extLst>
      <p:ext uri="{BB962C8B-B14F-4D97-AF65-F5344CB8AC3E}">
        <p14:creationId xmlns:p14="http://schemas.microsoft.com/office/powerpoint/2010/main" val="1438291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1000" r="-21000"/>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D1DC39A-4C53-406A-9C08-A13F812E6E8B}"/>
              </a:ext>
            </a:extLst>
          </p:cNvPr>
          <p:cNvSpPr txBox="1"/>
          <p:nvPr/>
        </p:nvSpPr>
        <p:spPr>
          <a:xfrm>
            <a:off x="861291" y="277389"/>
            <a:ext cx="11065238" cy="830997"/>
          </a:xfrm>
          <a:prstGeom prst="rect">
            <a:avLst/>
          </a:prstGeom>
          <a:noFill/>
        </p:spPr>
        <p:txBody>
          <a:bodyPr wrap="square" rtlCol="0">
            <a:spAutoFit/>
          </a:bodyPr>
          <a:lstStyle/>
          <a:p>
            <a:r>
              <a:rPr lang="en-US" sz="4800" dirty="0">
                <a:ln w="28575">
                  <a:solidFill>
                    <a:schemeClr val="tx1"/>
                  </a:solidFill>
                </a:ln>
                <a:latin typeface="#Li-N UTM Cookies" panose="02040603050506020204" pitchFamily="18" charset="0"/>
              </a:rPr>
              <a:t>CÂY CẢI BÓ XÔI PHÁT TRIỂN TỪ RỄ, LÁ</a:t>
            </a:r>
          </a:p>
        </p:txBody>
      </p:sp>
      <p:pic>
        <p:nvPicPr>
          <p:cNvPr id="9" name="Graphic 8" descr="Television">
            <a:extLst>
              <a:ext uri="{FF2B5EF4-FFF2-40B4-BE49-F238E27FC236}">
                <a16:creationId xmlns:a16="http://schemas.microsoft.com/office/drawing/2014/main" id="{7035067D-302F-42F4-B1E0-79BBECBFC9C1}"/>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13719"/>
          <a:stretch/>
        </p:blipFill>
        <p:spPr>
          <a:xfrm>
            <a:off x="1284078" y="1186531"/>
            <a:ext cx="9105773" cy="6788691"/>
          </a:xfrm>
          <a:prstGeom prst="rect">
            <a:avLst/>
          </a:prstGeom>
        </p:spPr>
      </p:pic>
      <p:sp>
        <p:nvSpPr>
          <p:cNvPr id="6" name="TextBox 5">
            <a:extLst>
              <a:ext uri="{FF2B5EF4-FFF2-40B4-BE49-F238E27FC236}">
                <a16:creationId xmlns:a16="http://schemas.microsoft.com/office/drawing/2014/main" id="{A031E0F9-B749-47DC-B897-6E45FB6BB6F1}"/>
              </a:ext>
            </a:extLst>
          </p:cNvPr>
          <p:cNvSpPr txBox="1"/>
          <p:nvPr/>
        </p:nvSpPr>
        <p:spPr>
          <a:xfrm>
            <a:off x="2128633" y="3030642"/>
            <a:ext cx="7729979" cy="523220"/>
          </a:xfrm>
          <a:prstGeom prst="rect">
            <a:avLst/>
          </a:prstGeom>
          <a:noFill/>
        </p:spPr>
        <p:txBody>
          <a:bodyPr wrap="square">
            <a:spAutoFit/>
          </a:bodyPr>
          <a:lstStyle/>
          <a:p>
            <a:r>
              <a:rPr lang="en-US" sz="2800">
                <a:latin typeface="#Li-N UTM Flamenco" panose="02040603050506020204" pitchFamily="18" charset="0"/>
              </a:rPr>
              <a:t>https://www.youtube.com/watch?v=_CHBqNqkwGE</a:t>
            </a:r>
          </a:p>
        </p:txBody>
      </p:sp>
    </p:spTree>
    <p:extLst>
      <p:ext uri="{BB962C8B-B14F-4D97-AF65-F5344CB8AC3E}">
        <p14:creationId xmlns:p14="http://schemas.microsoft.com/office/powerpoint/2010/main" val="380673837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FD4CB453-D74E-4D89-A5B3-DAAFFB1325F3}"/>
              </a:ext>
            </a:extLst>
          </p:cNvPr>
          <p:cNvSpPr txBox="1"/>
          <p:nvPr/>
        </p:nvSpPr>
        <p:spPr>
          <a:xfrm>
            <a:off x="1461060" y="262433"/>
            <a:ext cx="10303164" cy="830997"/>
          </a:xfrm>
          <a:prstGeom prst="rect">
            <a:avLst/>
          </a:prstGeom>
          <a:noFill/>
        </p:spPr>
        <p:txBody>
          <a:bodyPr wrap="square" rtlCol="0">
            <a:spAutoFit/>
          </a:bodyPr>
          <a:lstStyle/>
          <a:p>
            <a:r>
              <a:rPr lang="en-US" sz="4800" dirty="0">
                <a:ln w="28575">
                  <a:solidFill>
                    <a:schemeClr val="tx1"/>
                  </a:solidFill>
                </a:ln>
                <a:latin typeface="#Li-N UTM Cookies" panose="02040603050506020204" pitchFamily="18" charset="0"/>
              </a:rPr>
              <a:t>CÁCH TRỒNG CÂY TỎI TRONG NƯỚC</a:t>
            </a:r>
          </a:p>
        </p:txBody>
      </p:sp>
      <p:pic>
        <p:nvPicPr>
          <p:cNvPr id="15" name="Graphic 14" descr="Television">
            <a:extLst>
              <a:ext uri="{FF2B5EF4-FFF2-40B4-BE49-F238E27FC236}">
                <a16:creationId xmlns:a16="http://schemas.microsoft.com/office/drawing/2014/main" id="{2068BB81-A454-44D1-B2AA-DBDDF4E7B3A9}"/>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3719"/>
          <a:stretch/>
        </p:blipFill>
        <p:spPr>
          <a:xfrm>
            <a:off x="1461060" y="1093430"/>
            <a:ext cx="9105773" cy="6788691"/>
          </a:xfrm>
          <a:prstGeom prst="rect">
            <a:avLst/>
          </a:prstGeom>
        </p:spPr>
      </p:pic>
      <p:sp>
        <p:nvSpPr>
          <p:cNvPr id="17" name="TextBox 16">
            <a:extLst>
              <a:ext uri="{FF2B5EF4-FFF2-40B4-BE49-F238E27FC236}">
                <a16:creationId xmlns:a16="http://schemas.microsoft.com/office/drawing/2014/main" id="{4D40B0D5-1E7B-4A6D-AAFD-482DE6CC8AC9}"/>
              </a:ext>
            </a:extLst>
          </p:cNvPr>
          <p:cNvSpPr txBox="1"/>
          <p:nvPr/>
        </p:nvSpPr>
        <p:spPr>
          <a:xfrm>
            <a:off x="3657600" y="3096539"/>
            <a:ext cx="6096000" cy="369332"/>
          </a:xfrm>
          <a:prstGeom prst="rect">
            <a:avLst/>
          </a:prstGeom>
          <a:noFill/>
        </p:spPr>
        <p:txBody>
          <a:bodyPr wrap="square">
            <a:spAutoFit/>
          </a:bodyPr>
          <a:lstStyle/>
          <a:p>
            <a:r>
              <a:rPr lang="en-US"/>
              <a:t>https://www.youtube.com/watch?v=30p8jXujCdE</a:t>
            </a:r>
          </a:p>
        </p:txBody>
      </p:sp>
    </p:spTree>
    <p:extLst>
      <p:ext uri="{BB962C8B-B14F-4D97-AF65-F5344CB8AC3E}">
        <p14:creationId xmlns:p14="http://schemas.microsoft.com/office/powerpoint/2010/main" val="347096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1000" r="-21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3C54CD-C6B4-4474-93F7-93C32C8F3268}"/>
              </a:ext>
            </a:extLst>
          </p:cNvPr>
          <p:cNvPicPr>
            <a:picLocks noChangeAspect="1"/>
          </p:cNvPicPr>
          <p:nvPr/>
        </p:nvPicPr>
        <p:blipFill>
          <a:blip r:embed="rId4"/>
          <a:stretch>
            <a:fillRect/>
          </a:stretch>
        </p:blipFill>
        <p:spPr>
          <a:xfrm>
            <a:off x="1266279" y="302787"/>
            <a:ext cx="9362498" cy="6252426"/>
          </a:xfrm>
          <a:prstGeom prst="rect">
            <a:avLst/>
          </a:prstGeom>
          <a:ln w="127000" cap="sq">
            <a:solidFill>
              <a:srgbClr val="FFC000"/>
            </a:solidFill>
            <a:prstDash val="sysDash"/>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3466384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75F822-07C9-44E7-9C10-915A2865839E}"/>
              </a:ext>
            </a:extLst>
          </p:cNvPr>
          <p:cNvPicPr>
            <a:picLocks noChangeAspect="1"/>
          </p:cNvPicPr>
          <p:nvPr/>
        </p:nvPicPr>
        <p:blipFill>
          <a:blip r:embed="rId3"/>
          <a:stretch>
            <a:fillRect/>
          </a:stretch>
        </p:blipFill>
        <p:spPr>
          <a:xfrm>
            <a:off x="5349613" y="328653"/>
            <a:ext cx="7005592" cy="6200693"/>
          </a:xfrm>
          <a:prstGeom prst="flowChartOnlineStorage">
            <a:avLst/>
          </a:prstGeom>
          <a:ln w="127000" cap="sq">
            <a:noFill/>
            <a:miter lim="800000"/>
          </a:ln>
          <a:effectLst>
            <a:outerShdw blurRad="57150" dist="50800" dir="2700000" algn="tl" rotWithShape="0">
              <a:srgbClr val="000000">
                <a:alpha val="40000"/>
              </a:srgbClr>
            </a:outerShdw>
          </a:effectLst>
        </p:spPr>
      </p:pic>
      <p:grpSp>
        <p:nvGrpSpPr>
          <p:cNvPr id="9" name="Group 8">
            <a:extLst>
              <a:ext uri="{FF2B5EF4-FFF2-40B4-BE49-F238E27FC236}">
                <a16:creationId xmlns:a16="http://schemas.microsoft.com/office/drawing/2014/main" id="{65A559BA-E8C1-4474-95EF-9DD2501466C7}"/>
              </a:ext>
            </a:extLst>
          </p:cNvPr>
          <p:cNvGrpSpPr/>
          <p:nvPr/>
        </p:nvGrpSpPr>
        <p:grpSpPr>
          <a:xfrm>
            <a:off x="21609" y="462352"/>
            <a:ext cx="5602888" cy="2801444"/>
            <a:chOff x="-106656" y="1415217"/>
            <a:chExt cx="5602888" cy="2801444"/>
          </a:xfrm>
        </p:grpSpPr>
        <p:pic>
          <p:nvPicPr>
            <p:cNvPr id="6" name="Picture 5">
              <a:extLst>
                <a:ext uri="{FF2B5EF4-FFF2-40B4-BE49-F238E27FC236}">
                  <a16:creationId xmlns:a16="http://schemas.microsoft.com/office/drawing/2014/main" id="{5908C606-2C5D-4F6B-8D44-E8F49DC00A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56" y="1415217"/>
              <a:ext cx="5602888" cy="2801444"/>
            </a:xfrm>
            <a:prstGeom prst="rect">
              <a:avLst/>
            </a:prstGeom>
          </p:spPr>
        </p:pic>
        <p:sp>
          <p:nvSpPr>
            <p:cNvPr id="4" name="TextBox 3">
              <a:extLst>
                <a:ext uri="{FF2B5EF4-FFF2-40B4-BE49-F238E27FC236}">
                  <a16:creationId xmlns:a16="http://schemas.microsoft.com/office/drawing/2014/main" id="{387353A8-E477-400B-80CE-A2D2CAC8B4A7}"/>
                </a:ext>
              </a:extLst>
            </p:cNvPr>
            <p:cNvSpPr txBox="1"/>
            <p:nvPr/>
          </p:nvSpPr>
          <p:spPr>
            <a:xfrm>
              <a:off x="836492" y="1766498"/>
              <a:ext cx="3283974" cy="2123658"/>
            </a:xfrm>
            <a:prstGeom prst="rect">
              <a:avLst/>
            </a:prstGeom>
            <a:noFill/>
          </p:spPr>
          <p:txBody>
            <a:bodyPr wrap="square" rtlCol="0">
              <a:spAutoFit/>
            </a:bodyPr>
            <a:lstStyle/>
            <a:p>
              <a:pPr algn="ctr"/>
              <a:r>
                <a:rPr lang="en-US" sz="4400" b="1">
                  <a:solidFill>
                    <a:srgbClr val="002060"/>
                  </a:solidFill>
                  <a:latin typeface="#1Li-N5 Fourth Medium" pitchFamily="2" charset="0"/>
                </a:rPr>
                <a:t>Cách trồng cây tỏi trong nước</a:t>
              </a:r>
            </a:p>
          </p:txBody>
        </p:sp>
      </p:grpSp>
      <p:pic>
        <p:nvPicPr>
          <p:cNvPr id="11" name="Picture 10">
            <a:extLst>
              <a:ext uri="{FF2B5EF4-FFF2-40B4-BE49-F238E27FC236}">
                <a16:creationId xmlns:a16="http://schemas.microsoft.com/office/drawing/2014/main" id="{D7C2AB5B-EFE9-471D-AF18-A951EE343804}"/>
              </a:ext>
            </a:extLst>
          </p:cNvPr>
          <p:cNvPicPr>
            <a:picLocks noChangeAspect="1"/>
          </p:cNvPicPr>
          <p:nvPr/>
        </p:nvPicPr>
        <p:blipFill rotWithShape="1">
          <a:blip r:embed="rId5">
            <a:extLst>
              <a:ext uri="{28A0092B-C50C-407E-A947-70E740481C1C}">
                <a14:useLocalDpi xmlns:a14="http://schemas.microsoft.com/office/drawing/2010/main" val="0"/>
              </a:ext>
            </a:extLst>
          </a:blip>
          <a:srcRect l="42258" t="30969" r="22419" b="13978"/>
          <a:stretch/>
        </p:blipFill>
        <p:spPr>
          <a:xfrm>
            <a:off x="719699" y="3428999"/>
            <a:ext cx="4306529" cy="3775587"/>
          </a:xfrm>
          <a:prstGeom prst="rect">
            <a:avLst/>
          </a:prstGeom>
        </p:spPr>
      </p:pic>
    </p:spTree>
    <p:extLst>
      <p:ext uri="{BB962C8B-B14F-4D97-AF65-F5344CB8AC3E}">
        <p14:creationId xmlns:p14="http://schemas.microsoft.com/office/powerpoint/2010/main" val="418763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1000" r="-21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8FF460-A3D8-48F4-83A2-B776184A4A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137" y="356350"/>
            <a:ext cx="10559187" cy="3072650"/>
          </a:xfrm>
          <a:prstGeom prst="rect">
            <a:avLst/>
          </a:prstGeom>
        </p:spPr>
      </p:pic>
      <p:sp>
        <p:nvSpPr>
          <p:cNvPr id="4" name="TextBox 3">
            <a:extLst>
              <a:ext uri="{FF2B5EF4-FFF2-40B4-BE49-F238E27FC236}">
                <a16:creationId xmlns:a16="http://schemas.microsoft.com/office/drawing/2014/main" id="{E6219D0E-B702-4244-B880-DCAD5339D48F}"/>
              </a:ext>
            </a:extLst>
          </p:cNvPr>
          <p:cNvSpPr txBox="1"/>
          <p:nvPr/>
        </p:nvSpPr>
        <p:spPr>
          <a:xfrm>
            <a:off x="2306152" y="4411839"/>
            <a:ext cx="7767375" cy="1323439"/>
          </a:xfrm>
          <a:prstGeom prst="rect">
            <a:avLst/>
          </a:prstGeom>
          <a:solidFill>
            <a:schemeClr val="accent4">
              <a:lumMod val="60000"/>
              <a:lumOff val="40000"/>
            </a:schemeClr>
          </a:solidFill>
          <a:ln w="38100">
            <a:solidFill>
              <a:srgbClr val="0070C0"/>
            </a:solidFill>
            <a:prstDash val="dash"/>
          </a:ln>
        </p:spPr>
        <p:txBody>
          <a:bodyPr wrap="square" rtlCol="0">
            <a:spAutoFit/>
          </a:bodyPr>
          <a:lstStyle/>
          <a:p>
            <a:pPr algn="ctr"/>
            <a:r>
              <a:rPr lang="en-US" sz="4000">
                <a:latin typeface="#Li-N UTM Flamenco" panose="02040603050506020204" pitchFamily="18" charset="0"/>
              </a:rPr>
              <a:t>Trồng cây từ bộ phận của cây mẹ ở trong lớp hoặc trường của em</a:t>
            </a:r>
          </a:p>
        </p:txBody>
      </p:sp>
      <p:sp>
        <p:nvSpPr>
          <p:cNvPr id="5" name="TextBox 4">
            <a:extLst>
              <a:ext uri="{FF2B5EF4-FFF2-40B4-BE49-F238E27FC236}">
                <a16:creationId xmlns:a16="http://schemas.microsoft.com/office/drawing/2014/main" id="{A566B55D-938E-4F45-846B-0ECBE9A57A6B}"/>
              </a:ext>
            </a:extLst>
          </p:cNvPr>
          <p:cNvSpPr txBox="1"/>
          <p:nvPr/>
        </p:nvSpPr>
        <p:spPr>
          <a:xfrm>
            <a:off x="1477107" y="2505670"/>
            <a:ext cx="9716756" cy="923330"/>
          </a:xfrm>
          <a:prstGeom prst="rect">
            <a:avLst/>
          </a:prstGeom>
          <a:solidFill>
            <a:srgbClr val="FFC000"/>
          </a:solidFill>
          <a:scene3d>
            <a:camera prst="orthographicFront"/>
            <a:lightRig rig="threePt" dir="t"/>
          </a:scene3d>
          <a:sp3d>
            <a:bevelT/>
          </a:sp3d>
        </p:spPr>
        <p:txBody>
          <a:bodyPr wrap="square" rtlCol="0">
            <a:spAutoFit/>
          </a:bodyPr>
          <a:lstStyle/>
          <a:p>
            <a:r>
              <a:rPr lang="en-US" sz="5400">
                <a:solidFill>
                  <a:srgbClr val="0070C0"/>
                </a:solidFill>
                <a:latin typeface="#Li-N UTM Cookies" panose="02040603050506020204" pitchFamily="18" charset="0"/>
              </a:rPr>
              <a:t>Cuộc thi Người làm vườn giỏi</a:t>
            </a:r>
          </a:p>
        </p:txBody>
      </p:sp>
      <p:pic>
        <p:nvPicPr>
          <p:cNvPr id="6" name="Picture 5">
            <a:extLst>
              <a:ext uri="{FF2B5EF4-FFF2-40B4-BE49-F238E27FC236}">
                <a16:creationId xmlns:a16="http://schemas.microsoft.com/office/drawing/2014/main" id="{57EC9F5C-C991-4FC9-95DB-8316EA2F22F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3796" b="82593" l="13073" r="94792">
                        <a14:foregroundMark x1="46406" y1="40000" x2="48385" y2="65926"/>
                        <a14:foregroundMark x1="48385" y1="65926" x2="49479" y2="68704"/>
                        <a14:foregroundMark x1="46719" y1="78148" x2="46216" y2="80673"/>
                        <a14:foregroundMark x1="67188" y1="48796" x2="66875" y2="67500"/>
                        <a14:foregroundMark x1="72500" y1="51481" x2="70156" y2="50463"/>
                        <a14:foregroundMark x1="45208" y1="50093" x2="46094" y2="60370"/>
                        <a14:foregroundMark x1="43594" y1="53519" x2="44844" y2="55926"/>
                        <a14:foregroundMark x1="43490" y1="44630" x2="45104" y2="47593"/>
                        <a14:foregroundMark x1="47760" y1="36852" x2="51302" y2="36574"/>
                        <a14:foregroundMark x1="45417" y1="67222" x2="45208" y2="69722"/>
                        <a14:foregroundMark x1="45781" y1="67130" x2="45833" y2="67870"/>
                        <a14:foregroundMark x1="89271" y1="62963" x2="89271" y2="62963"/>
                        <a14:foregroundMark x1="60990" y1="62222" x2="63594" y2="62407"/>
                        <a14:foregroundMark x1="58073" y1="70093" x2="59635" y2="70556"/>
                        <a14:foregroundMark x1="58750" y1="68426" x2="58333" y2="69722"/>
                        <a14:foregroundMark x1="51979" y1="80833" x2="52031" y2="80185"/>
                        <a14:foregroundMark x1="94427" y1="60185" x2="94792" y2="59815"/>
                        <a14:foregroundMark x1="66719" y1="60833" x2="67865" y2="65463"/>
                        <a14:foregroundMark x1="13073" y1="33796" x2="13073" y2="33796"/>
                        <a14:foregroundMark x1="13073" y1="33796" x2="13073" y2="33796"/>
                        <a14:foregroundMark x1="59115" y1="57963" x2="58594" y2="63519"/>
                        <a14:foregroundMark x1="59792" y1="71019" x2="60260" y2="74722"/>
                        <a14:foregroundMark x1="58177" y1="69537" x2="57448" y2="74722"/>
                        <a14:backgroundMark x1="41875" y1="60833" x2="41719" y2="58796"/>
                        <a14:backgroundMark x1="41563" y1="62222" x2="41563" y2="59537"/>
                        <a14:backgroundMark x1="54635" y1="73889" x2="55260" y2="78889"/>
                        <a14:backgroundMark x1="50833" y1="83611" x2="54323" y2="81759"/>
                        <a14:backgroundMark x1="44948" y1="82037" x2="46719" y2="82685"/>
                        <a14:backgroundMark x1="57135" y1="54074" x2="55313" y2="62407"/>
                        <a14:backgroundMark x1="55625" y1="48981" x2="55365" y2="53056"/>
                        <a14:backgroundMark x1="55469" y1="43981" x2="55573" y2="50370"/>
                        <a14:backgroundMark x1="55885" y1="50833" x2="55625" y2="48889"/>
                        <a14:backgroundMark x1="82344" y1="39167" x2="82708" y2="38981"/>
                      </a14:backgroundRemoval>
                    </a14:imgEffect>
                  </a14:imgLayer>
                </a14:imgProps>
              </a:ext>
              <a:ext uri="{28A0092B-C50C-407E-A947-70E740481C1C}">
                <a14:useLocalDpi xmlns:a14="http://schemas.microsoft.com/office/drawing/2010/main" val="0"/>
              </a:ext>
            </a:extLst>
          </a:blip>
          <a:srcRect l="55557" t="34063" r="25384" b="15979"/>
          <a:stretch/>
        </p:blipFill>
        <p:spPr>
          <a:xfrm>
            <a:off x="99595" y="3456205"/>
            <a:ext cx="2625714" cy="3871379"/>
          </a:xfrm>
          <a:prstGeom prst="rect">
            <a:avLst/>
          </a:prstGeom>
        </p:spPr>
      </p:pic>
    </p:spTree>
    <p:extLst>
      <p:ext uri="{BB962C8B-B14F-4D97-AF65-F5344CB8AC3E}">
        <p14:creationId xmlns:p14="http://schemas.microsoft.com/office/powerpoint/2010/main" val="29742930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5339652-9F85-415B-AA5E-AFBFB1CD593E}"/>
              </a:ext>
            </a:extLst>
          </p:cNvPr>
          <p:cNvSpPr txBox="1"/>
          <p:nvPr/>
        </p:nvSpPr>
        <p:spPr>
          <a:xfrm>
            <a:off x="451670" y="270321"/>
            <a:ext cx="10610519" cy="1754326"/>
          </a:xfrm>
          <a:prstGeom prst="rect">
            <a:avLst/>
          </a:prstGeom>
          <a:noFill/>
        </p:spPr>
        <p:txBody>
          <a:bodyPr wrap="square" rtlCol="0">
            <a:spAutoFit/>
          </a:bodyPr>
          <a:lstStyle/>
          <a:p>
            <a:pPr algn="ctr"/>
            <a:r>
              <a:rPr lang="en-US" sz="5400" dirty="0">
                <a:ln w="38100">
                  <a:solidFill>
                    <a:sysClr val="windowText" lastClr="000000"/>
                  </a:solidFill>
                </a:ln>
                <a:solidFill>
                  <a:sysClr val="windowText" lastClr="000000"/>
                </a:solidFill>
                <a:latin typeface="#Li-N UTM Showcard" panose="02040603050506020204" pitchFamily="18" charset="0"/>
              </a:rPr>
              <a:t>TRƯNG BÀY SẢN PHẨM</a:t>
            </a:r>
          </a:p>
          <a:p>
            <a:pPr algn="ctr"/>
            <a:r>
              <a:rPr lang="en-US" sz="5400" dirty="0">
                <a:ln w="38100">
                  <a:solidFill>
                    <a:sysClr val="windowText" lastClr="000000"/>
                  </a:solidFill>
                </a:ln>
                <a:solidFill>
                  <a:sysClr val="windowText" lastClr="000000"/>
                </a:solidFill>
                <a:latin typeface="#Li-N UTM Showcard" panose="02040603050506020204" pitchFamily="18" charset="0"/>
              </a:rPr>
              <a:t> CỦA LỚP EM</a:t>
            </a:r>
          </a:p>
        </p:txBody>
      </p:sp>
      <p:grpSp>
        <p:nvGrpSpPr>
          <p:cNvPr id="5" name="Group 4">
            <a:extLst>
              <a:ext uri="{FF2B5EF4-FFF2-40B4-BE49-F238E27FC236}">
                <a16:creationId xmlns:a16="http://schemas.microsoft.com/office/drawing/2014/main" id="{EE6703DE-C03E-443B-8449-654A5DDFD0A8}"/>
              </a:ext>
            </a:extLst>
          </p:cNvPr>
          <p:cNvGrpSpPr/>
          <p:nvPr/>
        </p:nvGrpSpPr>
        <p:grpSpPr>
          <a:xfrm>
            <a:off x="855407" y="2292219"/>
            <a:ext cx="5624051" cy="4465066"/>
            <a:chOff x="855407" y="2292219"/>
            <a:chExt cx="5624051" cy="4465066"/>
          </a:xfrm>
        </p:grpSpPr>
        <p:pic>
          <p:nvPicPr>
            <p:cNvPr id="4" name="Picture 3">
              <a:extLst>
                <a:ext uri="{FF2B5EF4-FFF2-40B4-BE49-F238E27FC236}">
                  <a16:creationId xmlns:a16="http://schemas.microsoft.com/office/drawing/2014/main" id="{55584ADF-235C-4943-9F59-0A4FACCF89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277" y="2292219"/>
              <a:ext cx="5477181" cy="3521045"/>
            </a:xfrm>
            <a:prstGeom prst="rect">
              <a:avLst/>
            </a:prstGeom>
            <a:ln w="127000" cap="sq">
              <a:solidFill>
                <a:srgbClr val="0070C0"/>
              </a:solidFill>
              <a:miter lim="800000"/>
            </a:ln>
            <a:effectLst>
              <a:outerShdw blurRad="57150" dist="50800" dir="2700000" algn="tl" rotWithShape="0">
                <a:srgbClr val="000000">
                  <a:alpha val="40000"/>
                </a:srgbClr>
              </a:outerShdw>
            </a:effectLst>
          </p:spPr>
        </p:pic>
        <p:sp>
          <p:nvSpPr>
            <p:cNvPr id="3" name="TextBox 2">
              <a:extLst>
                <a:ext uri="{FF2B5EF4-FFF2-40B4-BE49-F238E27FC236}">
                  <a16:creationId xmlns:a16="http://schemas.microsoft.com/office/drawing/2014/main" id="{327FBCEA-03F1-40A6-8CB3-F294D8DAA135}"/>
                </a:ext>
              </a:extLst>
            </p:cNvPr>
            <p:cNvSpPr txBox="1"/>
            <p:nvPr/>
          </p:nvSpPr>
          <p:spPr>
            <a:xfrm>
              <a:off x="855407" y="5987844"/>
              <a:ext cx="5112774" cy="769441"/>
            </a:xfrm>
            <a:prstGeom prst="rect">
              <a:avLst/>
            </a:prstGeom>
            <a:noFill/>
          </p:spPr>
          <p:txBody>
            <a:bodyPr wrap="square" rtlCol="0">
              <a:spAutoFit/>
            </a:bodyPr>
            <a:lstStyle/>
            <a:p>
              <a:pPr algn="ctr"/>
              <a:r>
                <a:rPr lang="en-US" sz="4400" b="1">
                  <a:latin typeface="Times New Roman" panose="02020603050405020304" pitchFamily="18" charset="0"/>
                  <a:cs typeface="Times New Roman" panose="02020603050405020304" pitchFamily="18" charset="0"/>
                </a:rPr>
                <a:t>Cây cải bó xôi</a:t>
              </a:r>
            </a:p>
          </p:txBody>
        </p:sp>
      </p:grpSp>
      <p:grpSp>
        <p:nvGrpSpPr>
          <p:cNvPr id="8" name="Group 7">
            <a:extLst>
              <a:ext uri="{FF2B5EF4-FFF2-40B4-BE49-F238E27FC236}">
                <a16:creationId xmlns:a16="http://schemas.microsoft.com/office/drawing/2014/main" id="{97AA29E7-407E-4FCC-ACD9-55C52B1CC499}"/>
              </a:ext>
            </a:extLst>
          </p:cNvPr>
          <p:cNvGrpSpPr/>
          <p:nvPr/>
        </p:nvGrpSpPr>
        <p:grpSpPr>
          <a:xfrm>
            <a:off x="6615270" y="2292219"/>
            <a:ext cx="5112774" cy="4436683"/>
            <a:chOff x="6625102" y="2292219"/>
            <a:chExt cx="5112774" cy="4436683"/>
          </a:xfrm>
        </p:grpSpPr>
        <p:pic>
          <p:nvPicPr>
            <p:cNvPr id="6" name="Picture 5">
              <a:extLst>
                <a:ext uri="{FF2B5EF4-FFF2-40B4-BE49-F238E27FC236}">
                  <a16:creationId xmlns:a16="http://schemas.microsoft.com/office/drawing/2014/main" id="{6C562B8D-120A-4F7E-855E-52D8FFA30A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0675" y="2292219"/>
              <a:ext cx="3201628" cy="3468430"/>
            </a:xfrm>
            <a:prstGeom prst="rect">
              <a:avLst/>
            </a:prstGeom>
            <a:ln w="127000" cap="sq">
              <a:solidFill>
                <a:srgbClr val="0070C0"/>
              </a:solidFill>
              <a:miter lim="800000"/>
            </a:ln>
            <a:effectLst>
              <a:outerShdw blurRad="57150" dist="50800" dir="2700000" algn="tl" rotWithShape="0">
                <a:srgbClr val="000000">
                  <a:alpha val="40000"/>
                </a:srgbClr>
              </a:outerShdw>
            </a:effectLst>
          </p:spPr>
        </p:pic>
        <p:sp>
          <p:nvSpPr>
            <p:cNvPr id="7" name="TextBox 6">
              <a:extLst>
                <a:ext uri="{FF2B5EF4-FFF2-40B4-BE49-F238E27FC236}">
                  <a16:creationId xmlns:a16="http://schemas.microsoft.com/office/drawing/2014/main" id="{F0DE9AE5-1456-4071-BA6D-5B6220C7D41F}"/>
                </a:ext>
              </a:extLst>
            </p:cNvPr>
            <p:cNvSpPr txBox="1"/>
            <p:nvPr/>
          </p:nvSpPr>
          <p:spPr>
            <a:xfrm>
              <a:off x="6625102" y="5959461"/>
              <a:ext cx="5112774" cy="769441"/>
            </a:xfrm>
            <a:prstGeom prst="rect">
              <a:avLst/>
            </a:prstGeom>
            <a:noFill/>
          </p:spPr>
          <p:txBody>
            <a:bodyPr wrap="square" rtlCol="0">
              <a:spAutoFit/>
            </a:bodyPr>
            <a:lstStyle/>
            <a:p>
              <a:pPr algn="ctr"/>
              <a:r>
                <a:rPr lang="en-US" sz="4400" b="1">
                  <a:latin typeface="Times New Roman" panose="02020603050405020304" pitchFamily="18" charset="0"/>
                  <a:cs typeface="Times New Roman" panose="02020603050405020304" pitchFamily="18" charset="0"/>
                </a:rPr>
                <a:t>Cây tỏi</a:t>
              </a:r>
            </a:p>
          </p:txBody>
        </p:sp>
      </p:grpSp>
    </p:spTree>
    <p:extLst>
      <p:ext uri="{BB962C8B-B14F-4D97-AF65-F5344CB8AC3E}">
        <p14:creationId xmlns:p14="http://schemas.microsoft.com/office/powerpoint/2010/main" val="49463296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7AA26E-9D4D-47F2-9E61-7E218691311B}"/>
              </a:ext>
            </a:extLst>
          </p:cNvPr>
          <p:cNvSpPr txBox="1"/>
          <p:nvPr/>
        </p:nvSpPr>
        <p:spPr>
          <a:xfrm>
            <a:off x="771832" y="4606079"/>
            <a:ext cx="9506119" cy="1569660"/>
          </a:xfrm>
          <a:prstGeom prst="rect">
            <a:avLst/>
          </a:prstGeom>
          <a:solidFill>
            <a:schemeClr val="accent4">
              <a:lumMod val="60000"/>
              <a:lumOff val="40000"/>
            </a:schemeClr>
          </a:solidFill>
          <a:ln w="38100">
            <a:solidFill>
              <a:srgbClr val="0070C0"/>
            </a:solidFill>
            <a:prstDash val="dash"/>
          </a:ln>
        </p:spPr>
        <p:txBody>
          <a:bodyPr wrap="square" rtlCol="0">
            <a:spAutoFit/>
          </a:bodyPr>
          <a:lstStyle/>
          <a:p>
            <a:pPr algn="ctr"/>
            <a:r>
              <a:rPr lang="en-US" sz="4800">
                <a:latin typeface="#1Li-N5 Fourth Medium" pitchFamily="2" charset="0"/>
              </a:rPr>
              <a:t>Em hãy kể thêm các loại cây mọc lên từ một số bộ phận của cây mẹ.</a:t>
            </a:r>
          </a:p>
        </p:txBody>
      </p:sp>
      <p:pic>
        <p:nvPicPr>
          <p:cNvPr id="11" name="Picture 10">
            <a:extLst>
              <a:ext uri="{FF2B5EF4-FFF2-40B4-BE49-F238E27FC236}">
                <a16:creationId xmlns:a16="http://schemas.microsoft.com/office/drawing/2014/main" id="{E7AEEB6D-A468-43E1-B39E-6061099F40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627" y="733274"/>
            <a:ext cx="4149975" cy="4149975"/>
          </a:xfrm>
          <a:prstGeom prst="rect">
            <a:avLst/>
          </a:prstGeom>
        </p:spPr>
      </p:pic>
      <p:pic>
        <p:nvPicPr>
          <p:cNvPr id="13" name="Picture 12">
            <a:extLst>
              <a:ext uri="{FF2B5EF4-FFF2-40B4-BE49-F238E27FC236}">
                <a16:creationId xmlns:a16="http://schemas.microsoft.com/office/drawing/2014/main" id="{B0882788-D6FE-4AFF-9219-83047AA582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4973" y="3028458"/>
            <a:ext cx="3709582" cy="3709582"/>
          </a:xfrm>
          <a:prstGeom prst="rect">
            <a:avLst/>
          </a:prstGeom>
        </p:spPr>
      </p:pic>
      <p:pic>
        <p:nvPicPr>
          <p:cNvPr id="15" name="Picture 14">
            <a:extLst>
              <a:ext uri="{FF2B5EF4-FFF2-40B4-BE49-F238E27FC236}">
                <a16:creationId xmlns:a16="http://schemas.microsoft.com/office/drawing/2014/main" id="{C80696A8-3498-427D-AAB3-AB12DFF053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6809" y="1124984"/>
            <a:ext cx="3758265" cy="3758265"/>
          </a:xfrm>
          <a:prstGeom prst="rect">
            <a:avLst/>
          </a:prstGeom>
        </p:spPr>
      </p:pic>
      <p:pic>
        <p:nvPicPr>
          <p:cNvPr id="5" name="Picture 4">
            <a:extLst>
              <a:ext uri="{FF2B5EF4-FFF2-40B4-BE49-F238E27FC236}">
                <a16:creationId xmlns:a16="http://schemas.microsoft.com/office/drawing/2014/main" id="{2B5792DE-215D-4999-92CB-4023F591B62A}"/>
              </a:ext>
            </a:extLst>
          </p:cNvPr>
          <p:cNvPicPr>
            <a:picLocks noChangeAspect="1"/>
          </p:cNvPicPr>
          <p:nvPr/>
        </p:nvPicPr>
        <p:blipFill rotWithShape="1">
          <a:blip r:embed="rId6">
            <a:extLst>
              <a:ext uri="{28A0092B-C50C-407E-A947-70E740481C1C}">
                <a14:useLocalDpi xmlns:a14="http://schemas.microsoft.com/office/drawing/2010/main" val="0"/>
              </a:ext>
            </a:extLst>
          </a:blip>
          <a:srcRect l="28417" r="26545"/>
          <a:stretch/>
        </p:blipFill>
        <p:spPr>
          <a:xfrm>
            <a:off x="3818373" y="2706561"/>
            <a:ext cx="4752871" cy="1444877"/>
          </a:xfrm>
          <a:prstGeom prst="rect">
            <a:avLst/>
          </a:prstGeom>
        </p:spPr>
      </p:pic>
    </p:spTree>
    <p:extLst>
      <p:ext uri="{BB962C8B-B14F-4D97-AF65-F5344CB8AC3E}">
        <p14:creationId xmlns:p14="http://schemas.microsoft.com/office/powerpoint/2010/main" val="381589606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par>
                                <p:cTn id="11" presetID="14" presetClass="entr" presetSubtype="1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14" presetClass="entr" presetSubtype="1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randombar(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 name="É£ÝØÉÏµÄºï×Ó - ¹ÈÓê °é×à.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07358" y="5391046"/>
            <a:ext cx="812800" cy="812800"/>
          </a:xfrm>
          <a:prstGeom prst="rect">
            <a:avLst/>
          </a:prstGeom>
        </p:spPr>
      </p:pic>
      <p:grpSp>
        <p:nvGrpSpPr>
          <p:cNvPr id="7" name="Group 6">
            <a:extLst>
              <a:ext uri="{FF2B5EF4-FFF2-40B4-BE49-F238E27FC236}">
                <a16:creationId xmlns:a16="http://schemas.microsoft.com/office/drawing/2014/main" id="{17C9E63F-24DC-4B31-8E53-6E22C0412B07}"/>
              </a:ext>
            </a:extLst>
          </p:cNvPr>
          <p:cNvGrpSpPr/>
          <p:nvPr/>
        </p:nvGrpSpPr>
        <p:grpSpPr>
          <a:xfrm>
            <a:off x="840589" y="2836451"/>
            <a:ext cx="10011068" cy="1349460"/>
            <a:chOff x="1318535" y="1642014"/>
            <a:chExt cx="10011068" cy="1349460"/>
          </a:xfrm>
        </p:grpSpPr>
        <p:grpSp>
          <p:nvGrpSpPr>
            <p:cNvPr id="8" name="Group 7">
              <a:extLst>
                <a:ext uri="{FF2B5EF4-FFF2-40B4-BE49-F238E27FC236}">
                  <a16:creationId xmlns:a16="http://schemas.microsoft.com/office/drawing/2014/main" id="{473C3C0A-65A7-4F6F-9C13-2EBB06F89510}"/>
                </a:ext>
              </a:extLst>
            </p:cNvPr>
            <p:cNvGrpSpPr/>
            <p:nvPr/>
          </p:nvGrpSpPr>
          <p:grpSpPr>
            <a:xfrm>
              <a:off x="2085593" y="1702305"/>
              <a:ext cx="9244010" cy="1289169"/>
              <a:chOff x="500352" y="1476765"/>
              <a:chExt cx="10557164" cy="1441926"/>
            </a:xfrm>
          </p:grpSpPr>
          <p:sp>
            <p:nvSpPr>
              <p:cNvPr id="10" name="Rectangle: Rounded Corners 9">
                <a:extLst>
                  <a:ext uri="{FF2B5EF4-FFF2-40B4-BE49-F238E27FC236}">
                    <a16:creationId xmlns:a16="http://schemas.microsoft.com/office/drawing/2014/main" id="{4886E558-C31F-4BC2-ADFC-4E3FE972E156}"/>
                  </a:ext>
                </a:extLst>
              </p:cNvPr>
              <p:cNvSpPr/>
              <p:nvPr/>
            </p:nvSpPr>
            <p:spPr>
              <a:xfrm>
                <a:off x="500353" y="1559891"/>
                <a:ext cx="10557163" cy="1358800"/>
              </a:xfrm>
              <a:prstGeom prst="roundRect">
                <a:avLst>
                  <a:gd name="adj" fmla="val 50000"/>
                </a:avLst>
              </a:prstGeom>
              <a:solidFill>
                <a:schemeClr val="bg1"/>
              </a:solidFill>
              <a:ln w="571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E6617C97-8795-4CFB-9A71-EB978F1ADE8D}"/>
                  </a:ext>
                </a:extLst>
              </p:cNvPr>
              <p:cNvSpPr/>
              <p:nvPr/>
            </p:nvSpPr>
            <p:spPr>
              <a:xfrm>
                <a:off x="500352" y="1476765"/>
                <a:ext cx="10557163" cy="1286367"/>
              </a:xfrm>
              <a:prstGeom prst="roundRect">
                <a:avLst>
                  <a:gd name="adj" fmla="val 50000"/>
                </a:avLst>
              </a:prstGeom>
              <a:solidFill>
                <a:schemeClr val="accent4">
                  <a:lumMod val="60000"/>
                  <a:lumOff val="40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0070C0"/>
                    </a:solidFill>
                    <a:latin typeface="#9Slide05 Fourth Medium" panose="00000600000000000000" pitchFamily="2" charset="0"/>
                  </a:rPr>
                  <a:t>Trình bày được các giai đoạn phát triển chính của cây con mọc lên từ một số bộ phận của cây mẹ. </a:t>
                </a:r>
              </a:p>
            </p:txBody>
          </p:sp>
        </p:grpSp>
        <p:pic>
          <p:nvPicPr>
            <p:cNvPr id="9" name="Picture 8">
              <a:extLst>
                <a:ext uri="{FF2B5EF4-FFF2-40B4-BE49-F238E27FC236}">
                  <a16:creationId xmlns:a16="http://schemas.microsoft.com/office/drawing/2014/main" id="{89FF7BF4-AD97-4AD7-952B-52CA5AA841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640089">
              <a:off x="1318535" y="1642014"/>
              <a:ext cx="554664" cy="1169145"/>
            </a:xfrm>
            <a:prstGeom prst="rect">
              <a:avLst/>
            </a:prstGeom>
          </p:spPr>
        </p:pic>
      </p:grpSp>
      <p:pic>
        <p:nvPicPr>
          <p:cNvPr id="12" name="Picture 11">
            <a:extLst>
              <a:ext uri="{FF2B5EF4-FFF2-40B4-BE49-F238E27FC236}">
                <a16:creationId xmlns:a16="http://schemas.microsoft.com/office/drawing/2014/main" id="{F5E852B8-7585-41D3-B257-01800CF0975C}"/>
              </a:ext>
            </a:extLst>
          </p:cNvPr>
          <p:cNvPicPr>
            <a:picLocks noChangeAspect="1"/>
          </p:cNvPicPr>
          <p:nvPr/>
        </p:nvPicPr>
        <p:blipFill rotWithShape="1">
          <a:blip r:embed="rId8">
            <a:extLst>
              <a:ext uri="{28A0092B-C50C-407E-A947-70E740481C1C}">
                <a14:useLocalDpi xmlns:a14="http://schemas.microsoft.com/office/drawing/2010/main" val="0"/>
              </a:ext>
            </a:extLst>
          </a:blip>
          <a:srcRect t="2649" r="51829" b="4473"/>
          <a:stretch/>
        </p:blipFill>
        <p:spPr>
          <a:xfrm>
            <a:off x="2517498" y="681548"/>
            <a:ext cx="7292094" cy="1842283"/>
          </a:xfrm>
          <a:prstGeom prst="rect">
            <a:avLst/>
          </a:prstGeom>
          <a:ln>
            <a:noFill/>
          </a:ln>
        </p:spPr>
      </p:pic>
      <p:grpSp>
        <p:nvGrpSpPr>
          <p:cNvPr id="13" name="Group 12">
            <a:extLst>
              <a:ext uri="{FF2B5EF4-FFF2-40B4-BE49-F238E27FC236}">
                <a16:creationId xmlns:a16="http://schemas.microsoft.com/office/drawing/2014/main" id="{1E44FE2E-C2C4-4D3C-94DD-537AAFB27D5B}"/>
              </a:ext>
            </a:extLst>
          </p:cNvPr>
          <p:cNvGrpSpPr/>
          <p:nvPr/>
        </p:nvGrpSpPr>
        <p:grpSpPr>
          <a:xfrm>
            <a:off x="2271842" y="4858779"/>
            <a:ext cx="9761916" cy="1345067"/>
            <a:chOff x="1280787" y="4300684"/>
            <a:chExt cx="9696397" cy="1198469"/>
          </a:xfrm>
        </p:grpSpPr>
        <p:pic>
          <p:nvPicPr>
            <p:cNvPr id="14" name="Picture 13">
              <a:extLst>
                <a:ext uri="{FF2B5EF4-FFF2-40B4-BE49-F238E27FC236}">
                  <a16:creationId xmlns:a16="http://schemas.microsoft.com/office/drawing/2014/main" id="{7116D77D-D667-4E45-A7D4-4D0F4EE5E29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128007">
              <a:off x="1280787" y="4381851"/>
              <a:ext cx="834987" cy="1071085"/>
            </a:xfrm>
            <a:prstGeom prst="rect">
              <a:avLst/>
            </a:prstGeom>
          </p:spPr>
        </p:pic>
        <p:grpSp>
          <p:nvGrpSpPr>
            <p:cNvPr id="15" name="Group 14">
              <a:extLst>
                <a:ext uri="{FF2B5EF4-FFF2-40B4-BE49-F238E27FC236}">
                  <a16:creationId xmlns:a16="http://schemas.microsoft.com/office/drawing/2014/main" id="{997C5DEC-9180-4A2E-92B4-1F49751E6E4B}"/>
                </a:ext>
              </a:extLst>
            </p:cNvPr>
            <p:cNvGrpSpPr/>
            <p:nvPr/>
          </p:nvGrpSpPr>
          <p:grpSpPr>
            <a:xfrm>
              <a:off x="2296206" y="4300684"/>
              <a:ext cx="8680978" cy="1198469"/>
              <a:chOff x="500352" y="1476765"/>
              <a:chExt cx="10151839" cy="1400364"/>
            </a:xfrm>
          </p:grpSpPr>
          <p:sp>
            <p:nvSpPr>
              <p:cNvPr id="16" name="Rectangle: Rounded Corners 15">
                <a:extLst>
                  <a:ext uri="{FF2B5EF4-FFF2-40B4-BE49-F238E27FC236}">
                    <a16:creationId xmlns:a16="http://schemas.microsoft.com/office/drawing/2014/main" id="{E065D53E-2DFE-425B-B270-3101C6E17A35}"/>
                  </a:ext>
                </a:extLst>
              </p:cNvPr>
              <p:cNvSpPr/>
              <p:nvPr/>
            </p:nvSpPr>
            <p:spPr>
              <a:xfrm>
                <a:off x="500352" y="1518329"/>
                <a:ext cx="10151839" cy="1358800"/>
              </a:xfrm>
              <a:prstGeom prst="roundRect">
                <a:avLst>
                  <a:gd name="adj" fmla="val 50000"/>
                </a:avLst>
              </a:prstGeom>
              <a:solidFill>
                <a:schemeClr val="bg1"/>
              </a:solidFill>
              <a:ln w="571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F3393BB3-0F11-4D8B-B4C8-7C07F0E0BA0A}"/>
                  </a:ext>
                </a:extLst>
              </p:cNvPr>
              <p:cNvSpPr/>
              <p:nvPr/>
            </p:nvSpPr>
            <p:spPr>
              <a:xfrm>
                <a:off x="500352" y="1476765"/>
                <a:ext cx="10031797" cy="1258688"/>
              </a:xfrm>
              <a:prstGeom prst="roundRect">
                <a:avLst>
                  <a:gd name="adj" fmla="val 50000"/>
                </a:avLst>
              </a:prstGeom>
              <a:solidFill>
                <a:schemeClr val="accent4">
                  <a:lumMod val="60000"/>
                  <a:lumOff val="40000"/>
                </a:scheme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0070C0"/>
                    </a:solidFill>
                    <a:latin typeface="#9Slide05 Fourth Medium" panose="00000600000000000000" pitchFamily="2" charset="0"/>
                  </a:rPr>
                  <a:t>Thực hành trồng các loại cây mọc lên từ một số bộ phận của cây mẹ.</a:t>
                </a:r>
              </a:p>
            </p:txBody>
          </p:sp>
        </p:grpSp>
      </p:grpSp>
      <p:pic>
        <p:nvPicPr>
          <p:cNvPr id="20" name="Picture 19">
            <a:extLst>
              <a:ext uri="{FF2B5EF4-FFF2-40B4-BE49-F238E27FC236}">
                <a16:creationId xmlns:a16="http://schemas.microsoft.com/office/drawing/2014/main" id="{8E12D898-4199-477A-843C-1A463E9EF12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8504" y="356751"/>
            <a:ext cx="2402958" cy="2402958"/>
          </a:xfrm>
          <a:prstGeom prst="rect">
            <a:avLst/>
          </a:prstGeom>
        </p:spPr>
      </p:pic>
      <p:pic>
        <p:nvPicPr>
          <p:cNvPr id="18" name="Picture 2" descr="Check free icon">
            <a:extLst>
              <a:ext uri="{FF2B5EF4-FFF2-40B4-BE49-F238E27FC236}">
                <a16:creationId xmlns:a16="http://schemas.microsoft.com/office/drawing/2014/main" id="{D638A5E9-5B27-4F2E-9FDE-53D4309D317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960627" y="3045067"/>
            <a:ext cx="853440" cy="85344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heck free icon">
            <a:extLst>
              <a:ext uri="{FF2B5EF4-FFF2-40B4-BE49-F238E27FC236}">
                <a16:creationId xmlns:a16="http://schemas.microsoft.com/office/drawing/2014/main" id="{09D12203-8FCD-4E49-ADE1-A19398FDB633}"/>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960627" y="5463271"/>
            <a:ext cx="853440" cy="85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5639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down)">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down)">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1" repeatCount="indefinite" fill="remove"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pattFill prst="narHorz">
          <a:fgClr>
            <a:srgbClr val="FF0000"/>
          </a:fgClr>
          <a:bgClr>
            <a:schemeClr val="bg1"/>
          </a:bgClr>
        </a:pattFill>
        <a:effectLst/>
      </p:bgPr>
    </p:bg>
    <p:spTree>
      <p:nvGrpSpPr>
        <p:cNvPr id="1" name=""/>
        <p:cNvGrpSpPr/>
        <p:nvPr/>
      </p:nvGrpSpPr>
      <p:grpSpPr>
        <a:xfrm>
          <a:off x="0" y="0"/>
          <a:ext cx="0" cy="0"/>
          <a:chOff x="0" y="0"/>
          <a:chExt cx="0" cy="0"/>
        </a:xfrm>
      </p:grpSpPr>
      <p:pic>
        <p:nvPicPr>
          <p:cNvPr id="17" name="PA_图片 4">
            <a:extLst>
              <a:ext uri="{FF2B5EF4-FFF2-40B4-BE49-F238E27FC236}">
                <a16:creationId xmlns:a16="http://schemas.microsoft.com/office/drawing/2014/main" id="{5B9BACDE-4692-490E-BD5B-1839E4C74127}"/>
              </a:ext>
            </a:extLst>
          </p:cNvPr>
          <p:cNvPicPr>
            <a:picLocks noChangeAspect="1"/>
          </p:cNvPicPr>
          <p:nvPr>
            <p:custDataLst>
              <p:tags r:id="rId1"/>
            </p:custDataLst>
          </p:nvPr>
        </p:nvPicPr>
        <p:blipFill>
          <a:blip r:embed="rId6"/>
          <a:stretch>
            <a:fillRect/>
          </a:stretch>
        </p:blipFill>
        <p:spPr>
          <a:xfrm>
            <a:off x="10122520" y="4658919"/>
            <a:ext cx="874979" cy="1569699"/>
          </a:xfrm>
          <a:prstGeom prst="rect">
            <a:avLst/>
          </a:prstGeom>
        </p:spPr>
      </p:pic>
      <p:pic>
        <p:nvPicPr>
          <p:cNvPr id="18" name="PA_图片 5">
            <a:extLst>
              <a:ext uri="{FF2B5EF4-FFF2-40B4-BE49-F238E27FC236}">
                <a16:creationId xmlns:a16="http://schemas.microsoft.com/office/drawing/2014/main" id="{3FB2A4F5-9D2E-41E1-9951-6293560E293C}"/>
              </a:ext>
            </a:extLst>
          </p:cNvPr>
          <p:cNvPicPr>
            <a:picLocks noChangeAspect="1"/>
          </p:cNvPicPr>
          <p:nvPr>
            <p:custDataLst>
              <p:tags r:id="rId2"/>
            </p:custDataLst>
          </p:nvPr>
        </p:nvPicPr>
        <p:blipFill>
          <a:blip r:embed="rId7"/>
          <a:stretch>
            <a:fillRect/>
          </a:stretch>
        </p:blipFill>
        <p:spPr>
          <a:xfrm>
            <a:off x="10560009" y="3275559"/>
            <a:ext cx="1378105" cy="1175595"/>
          </a:xfrm>
          <a:prstGeom prst="rect">
            <a:avLst/>
          </a:prstGeom>
        </p:spPr>
      </p:pic>
      <p:grpSp>
        <p:nvGrpSpPr>
          <p:cNvPr id="21" name="PA_组合 4">
            <a:extLst>
              <a:ext uri="{FF2B5EF4-FFF2-40B4-BE49-F238E27FC236}">
                <a16:creationId xmlns:a16="http://schemas.microsoft.com/office/drawing/2014/main" id="{6CBEF9A5-1A7A-4DDA-A712-E7F14E38822E}"/>
              </a:ext>
            </a:extLst>
          </p:cNvPr>
          <p:cNvGrpSpPr>
            <a:grpSpLocks noChangeAspect="1"/>
          </p:cNvGrpSpPr>
          <p:nvPr>
            <p:custDataLst>
              <p:tags r:id="rId3"/>
            </p:custDataLst>
          </p:nvPr>
        </p:nvGrpSpPr>
        <p:grpSpPr bwMode="auto">
          <a:xfrm>
            <a:off x="10630762" y="261939"/>
            <a:ext cx="1147430" cy="1298532"/>
            <a:chOff x="6191" y="815"/>
            <a:chExt cx="729" cy="825"/>
          </a:xfrm>
        </p:grpSpPr>
        <p:sp>
          <p:nvSpPr>
            <p:cNvPr id="22" name="AutoShape 3">
              <a:extLst>
                <a:ext uri="{FF2B5EF4-FFF2-40B4-BE49-F238E27FC236}">
                  <a16:creationId xmlns:a16="http://schemas.microsoft.com/office/drawing/2014/main" id="{76110F66-7938-4C3E-8FA4-60E0D94E82A0}"/>
                </a:ext>
              </a:extLst>
            </p:cNvPr>
            <p:cNvSpPr>
              <a:spLocks noChangeAspect="1" noChangeArrowheads="1" noTextEdit="1"/>
            </p:cNvSpPr>
            <p:nvPr/>
          </p:nvSpPr>
          <p:spPr bwMode="auto">
            <a:xfrm>
              <a:off x="6191" y="815"/>
              <a:ext cx="729" cy="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5">
              <a:extLst>
                <a:ext uri="{FF2B5EF4-FFF2-40B4-BE49-F238E27FC236}">
                  <a16:creationId xmlns:a16="http://schemas.microsoft.com/office/drawing/2014/main" id="{1307184D-C147-47D9-BC01-5232E48B6C78}"/>
                </a:ext>
              </a:extLst>
            </p:cNvPr>
            <p:cNvSpPr>
              <a:spLocks/>
            </p:cNvSpPr>
            <p:nvPr/>
          </p:nvSpPr>
          <p:spPr bwMode="auto">
            <a:xfrm>
              <a:off x="6178" y="776"/>
              <a:ext cx="742" cy="731"/>
            </a:xfrm>
            <a:custGeom>
              <a:avLst/>
              <a:gdLst>
                <a:gd name="T0" fmla="*/ 159 w 229"/>
                <a:gd name="T1" fmla="*/ 23 h 226"/>
                <a:gd name="T2" fmla="*/ 26 w 229"/>
                <a:gd name="T3" fmla="*/ 61 h 226"/>
                <a:gd name="T4" fmla="*/ 56 w 229"/>
                <a:gd name="T5" fmla="*/ 197 h 226"/>
                <a:gd name="T6" fmla="*/ 195 w 229"/>
                <a:gd name="T7" fmla="*/ 172 h 226"/>
                <a:gd name="T8" fmla="*/ 159 w 229"/>
                <a:gd name="T9" fmla="*/ 23 h 226"/>
                <a:gd name="T10" fmla="*/ 153 w 229"/>
                <a:gd name="T11" fmla="*/ 33 h 226"/>
                <a:gd name="T12" fmla="*/ 188 w 229"/>
                <a:gd name="T13" fmla="*/ 161 h 226"/>
                <a:gd name="T14" fmla="*/ 62 w 229"/>
                <a:gd name="T15" fmla="*/ 187 h 226"/>
                <a:gd name="T16" fmla="*/ 34 w 229"/>
                <a:gd name="T17" fmla="*/ 72 h 226"/>
                <a:gd name="T18" fmla="*/ 153 w 229"/>
                <a:gd name="T19" fmla="*/ 33 h 226"/>
                <a:gd name="T20" fmla="*/ 159 w 229"/>
                <a:gd name="T21" fmla="*/ 2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9" h="226">
                  <a:moveTo>
                    <a:pt x="159" y="23"/>
                  </a:moveTo>
                  <a:cubicBezTo>
                    <a:pt x="107" y="0"/>
                    <a:pt x="56" y="8"/>
                    <a:pt x="26" y="61"/>
                  </a:cubicBezTo>
                  <a:cubicBezTo>
                    <a:pt x="0" y="107"/>
                    <a:pt x="11" y="168"/>
                    <a:pt x="56" y="197"/>
                  </a:cubicBezTo>
                  <a:cubicBezTo>
                    <a:pt x="100" y="226"/>
                    <a:pt x="164" y="213"/>
                    <a:pt x="195" y="172"/>
                  </a:cubicBezTo>
                  <a:cubicBezTo>
                    <a:pt x="229" y="128"/>
                    <a:pt x="212" y="46"/>
                    <a:pt x="159" y="23"/>
                  </a:cubicBezTo>
                  <a:cubicBezTo>
                    <a:pt x="152" y="20"/>
                    <a:pt x="146" y="30"/>
                    <a:pt x="153" y="33"/>
                  </a:cubicBezTo>
                  <a:cubicBezTo>
                    <a:pt x="200" y="54"/>
                    <a:pt x="211" y="120"/>
                    <a:pt x="188" y="161"/>
                  </a:cubicBezTo>
                  <a:cubicBezTo>
                    <a:pt x="163" y="204"/>
                    <a:pt x="102" y="209"/>
                    <a:pt x="62" y="187"/>
                  </a:cubicBezTo>
                  <a:cubicBezTo>
                    <a:pt x="22" y="164"/>
                    <a:pt x="17" y="110"/>
                    <a:pt x="34" y="72"/>
                  </a:cubicBezTo>
                  <a:cubicBezTo>
                    <a:pt x="57" y="21"/>
                    <a:pt x="106" y="13"/>
                    <a:pt x="153" y="33"/>
                  </a:cubicBezTo>
                  <a:cubicBezTo>
                    <a:pt x="160" y="37"/>
                    <a:pt x="166" y="26"/>
                    <a:pt x="159" y="23"/>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6">
              <a:extLst>
                <a:ext uri="{FF2B5EF4-FFF2-40B4-BE49-F238E27FC236}">
                  <a16:creationId xmlns:a16="http://schemas.microsoft.com/office/drawing/2014/main" id="{75278BA1-F7C7-4FA2-9FAD-584E0F0961D9}"/>
                </a:ext>
              </a:extLst>
            </p:cNvPr>
            <p:cNvSpPr>
              <a:spLocks/>
            </p:cNvSpPr>
            <p:nvPr/>
          </p:nvSpPr>
          <p:spPr bwMode="auto">
            <a:xfrm>
              <a:off x="6233" y="802"/>
              <a:ext cx="684" cy="725"/>
            </a:xfrm>
            <a:custGeom>
              <a:avLst/>
              <a:gdLst>
                <a:gd name="T0" fmla="*/ 160 w 211"/>
                <a:gd name="T1" fmla="*/ 14 h 224"/>
                <a:gd name="T2" fmla="*/ 199 w 211"/>
                <a:gd name="T3" fmla="*/ 98 h 224"/>
                <a:gd name="T4" fmla="*/ 169 w 211"/>
                <a:gd name="T5" fmla="*/ 180 h 224"/>
                <a:gd name="T6" fmla="*/ 94 w 211"/>
                <a:gd name="T7" fmla="*/ 210 h 224"/>
                <a:gd name="T8" fmla="*/ 13 w 211"/>
                <a:gd name="T9" fmla="*/ 169 h 224"/>
                <a:gd name="T10" fmla="*/ 5 w 211"/>
                <a:gd name="T11" fmla="*/ 178 h 224"/>
                <a:gd name="T12" fmla="*/ 94 w 211"/>
                <a:gd name="T13" fmla="*/ 222 h 224"/>
                <a:gd name="T14" fmla="*/ 178 w 211"/>
                <a:gd name="T15" fmla="*/ 189 h 224"/>
                <a:gd name="T16" fmla="*/ 211 w 211"/>
                <a:gd name="T17" fmla="*/ 98 h 224"/>
                <a:gd name="T18" fmla="*/ 168 w 211"/>
                <a:gd name="T19" fmla="*/ 6 h 224"/>
                <a:gd name="T20" fmla="*/ 160 w 211"/>
                <a:gd name="T21" fmla="*/ 14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224">
                  <a:moveTo>
                    <a:pt x="160" y="14"/>
                  </a:moveTo>
                  <a:cubicBezTo>
                    <a:pt x="181" y="39"/>
                    <a:pt x="197" y="65"/>
                    <a:pt x="199" y="98"/>
                  </a:cubicBezTo>
                  <a:cubicBezTo>
                    <a:pt x="200" y="127"/>
                    <a:pt x="189" y="159"/>
                    <a:pt x="169" y="180"/>
                  </a:cubicBezTo>
                  <a:cubicBezTo>
                    <a:pt x="150" y="202"/>
                    <a:pt x="122" y="210"/>
                    <a:pt x="94" y="210"/>
                  </a:cubicBezTo>
                  <a:cubicBezTo>
                    <a:pt x="60" y="210"/>
                    <a:pt x="35" y="193"/>
                    <a:pt x="13" y="169"/>
                  </a:cubicBezTo>
                  <a:cubicBezTo>
                    <a:pt x="8" y="164"/>
                    <a:pt x="0" y="172"/>
                    <a:pt x="5" y="178"/>
                  </a:cubicBezTo>
                  <a:cubicBezTo>
                    <a:pt x="30" y="205"/>
                    <a:pt x="56" y="220"/>
                    <a:pt x="94" y="222"/>
                  </a:cubicBezTo>
                  <a:cubicBezTo>
                    <a:pt x="125" y="224"/>
                    <a:pt x="156" y="211"/>
                    <a:pt x="178" y="189"/>
                  </a:cubicBezTo>
                  <a:cubicBezTo>
                    <a:pt x="201" y="166"/>
                    <a:pt x="211" y="130"/>
                    <a:pt x="211" y="98"/>
                  </a:cubicBezTo>
                  <a:cubicBezTo>
                    <a:pt x="211" y="63"/>
                    <a:pt x="190" y="32"/>
                    <a:pt x="168" y="6"/>
                  </a:cubicBezTo>
                  <a:cubicBezTo>
                    <a:pt x="163" y="0"/>
                    <a:pt x="155" y="9"/>
                    <a:pt x="160" y="14"/>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7">
              <a:extLst>
                <a:ext uri="{FF2B5EF4-FFF2-40B4-BE49-F238E27FC236}">
                  <a16:creationId xmlns:a16="http://schemas.microsoft.com/office/drawing/2014/main" id="{EB9B8B93-33B8-42DD-BA1D-DD871145A50D}"/>
                </a:ext>
              </a:extLst>
            </p:cNvPr>
            <p:cNvSpPr>
              <a:spLocks/>
            </p:cNvSpPr>
            <p:nvPr/>
          </p:nvSpPr>
          <p:spPr bwMode="auto">
            <a:xfrm>
              <a:off x="6314" y="1430"/>
              <a:ext cx="110" cy="113"/>
            </a:xfrm>
            <a:custGeom>
              <a:avLst/>
              <a:gdLst>
                <a:gd name="T0" fmla="*/ 8 w 34"/>
                <a:gd name="T1" fmla="*/ 3 h 35"/>
                <a:gd name="T2" fmla="*/ 1 w 34"/>
                <a:gd name="T3" fmla="*/ 20 h 35"/>
                <a:gd name="T4" fmla="*/ 8 w 34"/>
                <a:gd name="T5" fmla="*/ 33 h 35"/>
                <a:gd name="T6" fmla="*/ 23 w 34"/>
                <a:gd name="T7" fmla="*/ 32 h 35"/>
                <a:gd name="T8" fmla="*/ 33 w 34"/>
                <a:gd name="T9" fmla="*/ 16 h 35"/>
                <a:gd name="T10" fmla="*/ 21 w 34"/>
                <a:gd name="T11" fmla="*/ 13 h 35"/>
                <a:gd name="T12" fmla="*/ 20 w 34"/>
                <a:gd name="T13" fmla="*/ 18 h 35"/>
                <a:gd name="T14" fmla="*/ 19 w 34"/>
                <a:gd name="T15" fmla="*/ 20 h 35"/>
                <a:gd name="T16" fmla="*/ 17 w 34"/>
                <a:gd name="T17" fmla="*/ 22 h 35"/>
                <a:gd name="T18" fmla="*/ 16 w 34"/>
                <a:gd name="T19" fmla="*/ 22 h 35"/>
                <a:gd name="T20" fmla="*/ 15 w 34"/>
                <a:gd name="T21" fmla="*/ 23 h 35"/>
                <a:gd name="T22" fmla="*/ 14 w 34"/>
                <a:gd name="T23" fmla="*/ 22 h 35"/>
                <a:gd name="T24" fmla="*/ 13 w 34"/>
                <a:gd name="T25" fmla="*/ 22 h 35"/>
                <a:gd name="T26" fmla="*/ 14 w 34"/>
                <a:gd name="T27" fmla="*/ 22 h 35"/>
                <a:gd name="T28" fmla="*/ 13 w 34"/>
                <a:gd name="T29" fmla="*/ 22 h 35"/>
                <a:gd name="T30" fmla="*/ 13 w 34"/>
                <a:gd name="T31" fmla="*/ 21 h 35"/>
                <a:gd name="T32" fmla="*/ 13 w 34"/>
                <a:gd name="T33" fmla="*/ 21 h 35"/>
                <a:gd name="T34" fmla="*/ 13 w 34"/>
                <a:gd name="T35" fmla="*/ 20 h 35"/>
                <a:gd name="T36" fmla="*/ 13 w 34"/>
                <a:gd name="T37" fmla="*/ 20 h 35"/>
                <a:gd name="T38" fmla="*/ 13 w 34"/>
                <a:gd name="T39" fmla="*/ 19 h 35"/>
                <a:gd name="T40" fmla="*/ 13 w 34"/>
                <a:gd name="T41" fmla="*/ 19 h 35"/>
                <a:gd name="T42" fmla="*/ 13 w 34"/>
                <a:gd name="T43" fmla="*/ 16 h 35"/>
                <a:gd name="T44" fmla="*/ 14 w 34"/>
                <a:gd name="T45" fmla="*/ 16 h 35"/>
                <a:gd name="T46" fmla="*/ 15 w 34"/>
                <a:gd name="T47" fmla="*/ 14 h 35"/>
                <a:gd name="T48" fmla="*/ 16 w 34"/>
                <a:gd name="T49" fmla="*/ 11 h 35"/>
                <a:gd name="T50" fmla="*/ 16 w 34"/>
                <a:gd name="T51" fmla="*/ 3 h 35"/>
                <a:gd name="T52" fmla="*/ 8 w 34"/>
                <a:gd name="T53"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 h="35">
                  <a:moveTo>
                    <a:pt x="8" y="3"/>
                  </a:moveTo>
                  <a:cubicBezTo>
                    <a:pt x="4" y="8"/>
                    <a:pt x="0" y="14"/>
                    <a:pt x="1" y="20"/>
                  </a:cubicBezTo>
                  <a:cubicBezTo>
                    <a:pt x="1" y="25"/>
                    <a:pt x="3" y="30"/>
                    <a:pt x="8" y="33"/>
                  </a:cubicBezTo>
                  <a:cubicBezTo>
                    <a:pt x="13" y="35"/>
                    <a:pt x="18" y="35"/>
                    <a:pt x="23" y="32"/>
                  </a:cubicBezTo>
                  <a:cubicBezTo>
                    <a:pt x="28" y="29"/>
                    <a:pt x="31" y="23"/>
                    <a:pt x="33" y="16"/>
                  </a:cubicBezTo>
                  <a:cubicBezTo>
                    <a:pt x="34" y="9"/>
                    <a:pt x="23" y="6"/>
                    <a:pt x="21" y="13"/>
                  </a:cubicBezTo>
                  <a:cubicBezTo>
                    <a:pt x="21" y="15"/>
                    <a:pt x="20" y="17"/>
                    <a:pt x="20" y="18"/>
                  </a:cubicBezTo>
                  <a:cubicBezTo>
                    <a:pt x="19" y="19"/>
                    <a:pt x="18" y="21"/>
                    <a:pt x="19" y="20"/>
                  </a:cubicBezTo>
                  <a:cubicBezTo>
                    <a:pt x="18" y="21"/>
                    <a:pt x="17" y="21"/>
                    <a:pt x="17" y="22"/>
                  </a:cubicBezTo>
                  <a:cubicBezTo>
                    <a:pt x="18" y="21"/>
                    <a:pt x="16" y="22"/>
                    <a:pt x="16" y="22"/>
                  </a:cubicBezTo>
                  <a:cubicBezTo>
                    <a:pt x="17" y="22"/>
                    <a:pt x="15" y="22"/>
                    <a:pt x="15" y="23"/>
                  </a:cubicBezTo>
                  <a:cubicBezTo>
                    <a:pt x="17" y="22"/>
                    <a:pt x="15" y="22"/>
                    <a:pt x="14" y="22"/>
                  </a:cubicBezTo>
                  <a:cubicBezTo>
                    <a:pt x="16" y="23"/>
                    <a:pt x="14" y="22"/>
                    <a:pt x="13" y="22"/>
                  </a:cubicBezTo>
                  <a:cubicBezTo>
                    <a:pt x="16" y="23"/>
                    <a:pt x="12" y="21"/>
                    <a:pt x="14" y="22"/>
                  </a:cubicBezTo>
                  <a:cubicBezTo>
                    <a:pt x="13" y="22"/>
                    <a:pt x="12" y="21"/>
                    <a:pt x="13" y="22"/>
                  </a:cubicBezTo>
                  <a:cubicBezTo>
                    <a:pt x="13" y="22"/>
                    <a:pt x="13" y="22"/>
                    <a:pt x="13" y="21"/>
                  </a:cubicBezTo>
                  <a:cubicBezTo>
                    <a:pt x="12" y="20"/>
                    <a:pt x="13" y="23"/>
                    <a:pt x="13" y="21"/>
                  </a:cubicBezTo>
                  <a:cubicBezTo>
                    <a:pt x="13" y="21"/>
                    <a:pt x="13" y="21"/>
                    <a:pt x="13" y="20"/>
                  </a:cubicBezTo>
                  <a:cubicBezTo>
                    <a:pt x="12" y="19"/>
                    <a:pt x="13" y="22"/>
                    <a:pt x="13" y="20"/>
                  </a:cubicBezTo>
                  <a:cubicBezTo>
                    <a:pt x="12" y="20"/>
                    <a:pt x="12" y="20"/>
                    <a:pt x="13" y="19"/>
                  </a:cubicBezTo>
                  <a:cubicBezTo>
                    <a:pt x="13" y="18"/>
                    <a:pt x="12" y="21"/>
                    <a:pt x="13" y="19"/>
                  </a:cubicBezTo>
                  <a:cubicBezTo>
                    <a:pt x="13" y="18"/>
                    <a:pt x="13" y="17"/>
                    <a:pt x="13" y="16"/>
                  </a:cubicBezTo>
                  <a:cubicBezTo>
                    <a:pt x="13" y="17"/>
                    <a:pt x="13" y="17"/>
                    <a:pt x="14" y="16"/>
                  </a:cubicBezTo>
                  <a:cubicBezTo>
                    <a:pt x="14" y="15"/>
                    <a:pt x="14" y="15"/>
                    <a:pt x="15" y="14"/>
                  </a:cubicBezTo>
                  <a:cubicBezTo>
                    <a:pt x="15" y="13"/>
                    <a:pt x="16" y="12"/>
                    <a:pt x="16" y="11"/>
                  </a:cubicBezTo>
                  <a:cubicBezTo>
                    <a:pt x="19" y="9"/>
                    <a:pt x="19" y="5"/>
                    <a:pt x="16" y="3"/>
                  </a:cubicBezTo>
                  <a:cubicBezTo>
                    <a:pt x="14" y="1"/>
                    <a:pt x="10" y="0"/>
                    <a:pt x="8" y="3"/>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8">
              <a:extLst>
                <a:ext uri="{FF2B5EF4-FFF2-40B4-BE49-F238E27FC236}">
                  <a16:creationId xmlns:a16="http://schemas.microsoft.com/office/drawing/2014/main" id="{3A2D8A98-286B-44AF-94BF-4C548510E96E}"/>
                </a:ext>
              </a:extLst>
            </p:cNvPr>
            <p:cNvSpPr>
              <a:spLocks/>
            </p:cNvSpPr>
            <p:nvPr/>
          </p:nvSpPr>
          <p:spPr bwMode="auto">
            <a:xfrm>
              <a:off x="6165" y="1443"/>
              <a:ext cx="344" cy="216"/>
            </a:xfrm>
            <a:custGeom>
              <a:avLst/>
              <a:gdLst>
                <a:gd name="T0" fmla="*/ 52 w 106"/>
                <a:gd name="T1" fmla="*/ 7 h 67"/>
                <a:gd name="T2" fmla="*/ 8 w 106"/>
                <a:gd name="T3" fmla="*/ 15 h 67"/>
                <a:gd name="T4" fmla="*/ 38 w 106"/>
                <a:gd name="T5" fmla="*/ 51 h 67"/>
                <a:gd name="T6" fmla="*/ 89 w 106"/>
                <a:gd name="T7" fmla="*/ 59 h 67"/>
                <a:gd name="T8" fmla="*/ 76 w 106"/>
                <a:gd name="T9" fmla="*/ 19 h 67"/>
                <a:gd name="T10" fmla="*/ 67 w 106"/>
                <a:gd name="T11" fmla="*/ 28 h 67"/>
                <a:gd name="T12" fmla="*/ 78 w 106"/>
                <a:gd name="T13" fmla="*/ 50 h 67"/>
                <a:gd name="T14" fmla="*/ 44 w 106"/>
                <a:gd name="T15" fmla="*/ 41 h 67"/>
                <a:gd name="T16" fmla="*/ 19 w 106"/>
                <a:gd name="T17" fmla="*/ 22 h 67"/>
                <a:gd name="T18" fmla="*/ 49 w 106"/>
                <a:gd name="T19" fmla="*/ 19 h 67"/>
                <a:gd name="T20" fmla="*/ 52 w 106"/>
                <a:gd name="T21"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67">
                  <a:moveTo>
                    <a:pt x="52" y="7"/>
                  </a:moveTo>
                  <a:cubicBezTo>
                    <a:pt x="40" y="4"/>
                    <a:pt x="15" y="0"/>
                    <a:pt x="8" y="15"/>
                  </a:cubicBezTo>
                  <a:cubicBezTo>
                    <a:pt x="0" y="33"/>
                    <a:pt x="26" y="46"/>
                    <a:pt x="38" y="51"/>
                  </a:cubicBezTo>
                  <a:cubicBezTo>
                    <a:pt x="52" y="58"/>
                    <a:pt x="74" y="67"/>
                    <a:pt x="89" y="59"/>
                  </a:cubicBezTo>
                  <a:cubicBezTo>
                    <a:pt x="106" y="49"/>
                    <a:pt x="84" y="26"/>
                    <a:pt x="76" y="19"/>
                  </a:cubicBezTo>
                  <a:cubicBezTo>
                    <a:pt x="70" y="14"/>
                    <a:pt x="61" y="23"/>
                    <a:pt x="67" y="28"/>
                  </a:cubicBezTo>
                  <a:cubicBezTo>
                    <a:pt x="71" y="30"/>
                    <a:pt x="91" y="48"/>
                    <a:pt x="78" y="50"/>
                  </a:cubicBezTo>
                  <a:cubicBezTo>
                    <a:pt x="67" y="51"/>
                    <a:pt x="54" y="45"/>
                    <a:pt x="44" y="41"/>
                  </a:cubicBezTo>
                  <a:cubicBezTo>
                    <a:pt x="37" y="38"/>
                    <a:pt x="20" y="31"/>
                    <a:pt x="19" y="22"/>
                  </a:cubicBezTo>
                  <a:cubicBezTo>
                    <a:pt x="18" y="13"/>
                    <a:pt x="45" y="18"/>
                    <a:pt x="49" y="19"/>
                  </a:cubicBezTo>
                  <a:cubicBezTo>
                    <a:pt x="57" y="20"/>
                    <a:pt x="60" y="9"/>
                    <a:pt x="52" y="7"/>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9">
              <a:extLst>
                <a:ext uri="{FF2B5EF4-FFF2-40B4-BE49-F238E27FC236}">
                  <a16:creationId xmlns:a16="http://schemas.microsoft.com/office/drawing/2014/main" id="{4900DD77-F583-45C3-977F-3693AAA16A4B}"/>
                </a:ext>
              </a:extLst>
            </p:cNvPr>
            <p:cNvSpPr>
              <a:spLocks/>
            </p:cNvSpPr>
            <p:nvPr/>
          </p:nvSpPr>
          <p:spPr bwMode="auto">
            <a:xfrm>
              <a:off x="6567" y="857"/>
              <a:ext cx="282" cy="282"/>
            </a:xfrm>
            <a:custGeom>
              <a:avLst/>
              <a:gdLst>
                <a:gd name="T0" fmla="*/ 38 w 87"/>
                <a:gd name="T1" fmla="*/ 7 h 87"/>
                <a:gd name="T2" fmla="*/ 13 w 87"/>
                <a:gd name="T3" fmla="*/ 35 h 87"/>
                <a:gd name="T4" fmla="*/ 2 w 87"/>
                <a:gd name="T5" fmla="*/ 56 h 87"/>
                <a:gd name="T6" fmla="*/ 27 w 87"/>
                <a:gd name="T7" fmla="*/ 79 h 87"/>
                <a:gd name="T8" fmla="*/ 80 w 87"/>
                <a:gd name="T9" fmla="*/ 86 h 87"/>
                <a:gd name="T10" fmla="*/ 80 w 87"/>
                <a:gd name="T11" fmla="*/ 74 h 87"/>
                <a:gd name="T12" fmla="*/ 38 w 87"/>
                <a:gd name="T13" fmla="*/ 70 h 87"/>
                <a:gd name="T14" fmla="*/ 16 w 87"/>
                <a:gd name="T15" fmla="*/ 48 h 87"/>
                <a:gd name="T16" fmla="*/ 48 w 87"/>
                <a:gd name="T17" fmla="*/ 13 h 87"/>
                <a:gd name="T18" fmla="*/ 38 w 87"/>
                <a:gd name="T19" fmla="*/ 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87">
                  <a:moveTo>
                    <a:pt x="38" y="7"/>
                  </a:moveTo>
                  <a:cubicBezTo>
                    <a:pt x="33" y="19"/>
                    <a:pt x="22" y="26"/>
                    <a:pt x="13" y="35"/>
                  </a:cubicBezTo>
                  <a:cubicBezTo>
                    <a:pt x="7" y="40"/>
                    <a:pt x="0" y="47"/>
                    <a:pt x="2" y="56"/>
                  </a:cubicBezTo>
                  <a:cubicBezTo>
                    <a:pt x="5" y="67"/>
                    <a:pt x="17" y="75"/>
                    <a:pt x="27" y="79"/>
                  </a:cubicBezTo>
                  <a:cubicBezTo>
                    <a:pt x="44" y="86"/>
                    <a:pt x="62" y="84"/>
                    <a:pt x="80" y="86"/>
                  </a:cubicBezTo>
                  <a:cubicBezTo>
                    <a:pt x="87" y="87"/>
                    <a:pt x="87" y="75"/>
                    <a:pt x="80" y="74"/>
                  </a:cubicBezTo>
                  <a:cubicBezTo>
                    <a:pt x="66" y="72"/>
                    <a:pt x="52" y="73"/>
                    <a:pt x="38" y="70"/>
                  </a:cubicBezTo>
                  <a:cubicBezTo>
                    <a:pt x="31" y="68"/>
                    <a:pt x="8" y="59"/>
                    <a:pt x="16" y="48"/>
                  </a:cubicBezTo>
                  <a:cubicBezTo>
                    <a:pt x="26" y="35"/>
                    <a:pt x="42" y="29"/>
                    <a:pt x="48" y="13"/>
                  </a:cubicBezTo>
                  <a:cubicBezTo>
                    <a:pt x="51" y="6"/>
                    <a:pt x="41" y="0"/>
                    <a:pt x="38" y="7"/>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10">
              <a:extLst>
                <a:ext uri="{FF2B5EF4-FFF2-40B4-BE49-F238E27FC236}">
                  <a16:creationId xmlns:a16="http://schemas.microsoft.com/office/drawing/2014/main" id="{BCFB03A7-9E04-4D14-A400-1C93247EFB43}"/>
                </a:ext>
              </a:extLst>
            </p:cNvPr>
            <p:cNvSpPr>
              <a:spLocks/>
            </p:cNvSpPr>
            <p:nvPr/>
          </p:nvSpPr>
          <p:spPr bwMode="auto">
            <a:xfrm>
              <a:off x="6466" y="1093"/>
              <a:ext cx="379" cy="379"/>
            </a:xfrm>
            <a:custGeom>
              <a:avLst/>
              <a:gdLst>
                <a:gd name="T0" fmla="*/ 109 w 117"/>
                <a:gd name="T1" fmla="*/ 40 h 117"/>
                <a:gd name="T2" fmla="*/ 42 w 117"/>
                <a:gd name="T3" fmla="*/ 7 h 117"/>
                <a:gd name="T4" fmla="*/ 12 w 117"/>
                <a:gd name="T5" fmla="*/ 16 h 117"/>
                <a:gd name="T6" fmla="*/ 16 w 117"/>
                <a:gd name="T7" fmla="*/ 33 h 117"/>
                <a:gd name="T8" fmla="*/ 23 w 117"/>
                <a:gd name="T9" fmla="*/ 43 h 117"/>
                <a:gd name="T10" fmla="*/ 30 w 117"/>
                <a:gd name="T11" fmla="*/ 63 h 117"/>
                <a:gd name="T12" fmla="*/ 15 w 117"/>
                <a:gd name="T13" fmla="*/ 110 h 117"/>
                <a:gd name="T14" fmla="*/ 23 w 117"/>
                <a:gd name="T15" fmla="*/ 102 h 117"/>
                <a:gd name="T16" fmla="*/ 48 w 117"/>
                <a:gd name="T17" fmla="*/ 58 h 117"/>
                <a:gd name="T18" fmla="*/ 28 w 117"/>
                <a:gd name="T19" fmla="*/ 30 h 117"/>
                <a:gd name="T20" fmla="*/ 34 w 117"/>
                <a:gd name="T21" fmla="*/ 17 h 117"/>
                <a:gd name="T22" fmla="*/ 61 w 117"/>
                <a:gd name="T23" fmla="*/ 31 h 117"/>
                <a:gd name="T24" fmla="*/ 106 w 117"/>
                <a:gd name="T25" fmla="*/ 52 h 117"/>
                <a:gd name="T26" fmla="*/ 109 w 117"/>
                <a:gd name="T27" fmla="*/ 4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117">
                  <a:moveTo>
                    <a:pt x="109" y="40"/>
                  </a:moveTo>
                  <a:cubicBezTo>
                    <a:pt x="84" y="34"/>
                    <a:pt x="66" y="16"/>
                    <a:pt x="42" y="7"/>
                  </a:cubicBezTo>
                  <a:cubicBezTo>
                    <a:pt x="33" y="4"/>
                    <a:pt x="13" y="0"/>
                    <a:pt x="12" y="16"/>
                  </a:cubicBezTo>
                  <a:cubicBezTo>
                    <a:pt x="11" y="22"/>
                    <a:pt x="13" y="28"/>
                    <a:pt x="16" y="33"/>
                  </a:cubicBezTo>
                  <a:cubicBezTo>
                    <a:pt x="18" y="37"/>
                    <a:pt x="20" y="40"/>
                    <a:pt x="23" y="43"/>
                  </a:cubicBezTo>
                  <a:cubicBezTo>
                    <a:pt x="29" y="51"/>
                    <a:pt x="39" y="53"/>
                    <a:pt x="30" y="63"/>
                  </a:cubicBezTo>
                  <a:cubicBezTo>
                    <a:pt x="16" y="78"/>
                    <a:pt x="0" y="91"/>
                    <a:pt x="15" y="110"/>
                  </a:cubicBezTo>
                  <a:cubicBezTo>
                    <a:pt x="20" y="117"/>
                    <a:pt x="28" y="108"/>
                    <a:pt x="23" y="102"/>
                  </a:cubicBezTo>
                  <a:cubicBezTo>
                    <a:pt x="11" y="86"/>
                    <a:pt x="47" y="72"/>
                    <a:pt x="48" y="58"/>
                  </a:cubicBezTo>
                  <a:cubicBezTo>
                    <a:pt x="48" y="45"/>
                    <a:pt x="35" y="39"/>
                    <a:pt x="28" y="30"/>
                  </a:cubicBezTo>
                  <a:cubicBezTo>
                    <a:pt x="22" y="22"/>
                    <a:pt x="21" y="14"/>
                    <a:pt x="34" y="17"/>
                  </a:cubicBezTo>
                  <a:cubicBezTo>
                    <a:pt x="44" y="19"/>
                    <a:pt x="53" y="26"/>
                    <a:pt x="61" y="31"/>
                  </a:cubicBezTo>
                  <a:cubicBezTo>
                    <a:pt x="75" y="40"/>
                    <a:pt x="89" y="48"/>
                    <a:pt x="106" y="52"/>
                  </a:cubicBezTo>
                  <a:cubicBezTo>
                    <a:pt x="113" y="53"/>
                    <a:pt x="117" y="42"/>
                    <a:pt x="109" y="40"/>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11">
              <a:extLst>
                <a:ext uri="{FF2B5EF4-FFF2-40B4-BE49-F238E27FC236}">
                  <a16:creationId xmlns:a16="http://schemas.microsoft.com/office/drawing/2014/main" id="{D0E9235E-88FE-4696-B169-03BDA1DE8FD9}"/>
                </a:ext>
              </a:extLst>
            </p:cNvPr>
            <p:cNvSpPr>
              <a:spLocks/>
            </p:cNvSpPr>
            <p:nvPr/>
          </p:nvSpPr>
          <p:spPr bwMode="auto">
            <a:xfrm>
              <a:off x="6308" y="825"/>
              <a:ext cx="285" cy="178"/>
            </a:xfrm>
            <a:custGeom>
              <a:avLst/>
              <a:gdLst>
                <a:gd name="T0" fmla="*/ 75 w 88"/>
                <a:gd name="T1" fmla="*/ 7 h 55"/>
                <a:gd name="T2" fmla="*/ 63 w 88"/>
                <a:gd name="T3" fmla="*/ 25 h 55"/>
                <a:gd name="T4" fmla="*/ 47 w 88"/>
                <a:gd name="T5" fmla="*/ 19 h 55"/>
                <a:gd name="T6" fmla="*/ 36 w 88"/>
                <a:gd name="T7" fmla="*/ 28 h 55"/>
                <a:gd name="T8" fmla="*/ 33 w 88"/>
                <a:gd name="T9" fmla="*/ 38 h 55"/>
                <a:gd name="T10" fmla="*/ 14 w 88"/>
                <a:gd name="T11" fmla="*/ 28 h 55"/>
                <a:gd name="T12" fmla="*/ 4 w 88"/>
                <a:gd name="T13" fmla="*/ 35 h 55"/>
                <a:gd name="T14" fmla="*/ 29 w 88"/>
                <a:gd name="T15" fmla="*/ 53 h 55"/>
                <a:gd name="T16" fmla="*/ 41 w 88"/>
                <a:gd name="T17" fmla="*/ 47 h 55"/>
                <a:gd name="T18" fmla="*/ 52 w 88"/>
                <a:gd name="T19" fmla="*/ 32 h 55"/>
                <a:gd name="T20" fmla="*/ 76 w 88"/>
                <a:gd name="T21" fmla="*/ 38 h 55"/>
                <a:gd name="T22" fmla="*/ 87 w 88"/>
                <a:gd name="T23" fmla="*/ 7 h 55"/>
                <a:gd name="T24" fmla="*/ 75 w 88"/>
                <a:gd name="T25" fmla="*/ 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55">
                  <a:moveTo>
                    <a:pt x="75" y="7"/>
                  </a:moveTo>
                  <a:cubicBezTo>
                    <a:pt x="75" y="14"/>
                    <a:pt x="73" y="35"/>
                    <a:pt x="63" y="25"/>
                  </a:cubicBezTo>
                  <a:cubicBezTo>
                    <a:pt x="58" y="21"/>
                    <a:pt x="54" y="18"/>
                    <a:pt x="47" y="19"/>
                  </a:cubicBezTo>
                  <a:cubicBezTo>
                    <a:pt x="42" y="19"/>
                    <a:pt x="38" y="23"/>
                    <a:pt x="36" y="28"/>
                  </a:cubicBezTo>
                  <a:cubicBezTo>
                    <a:pt x="34" y="31"/>
                    <a:pt x="34" y="34"/>
                    <a:pt x="33" y="38"/>
                  </a:cubicBezTo>
                  <a:cubicBezTo>
                    <a:pt x="29" y="50"/>
                    <a:pt x="15" y="31"/>
                    <a:pt x="14" y="28"/>
                  </a:cubicBezTo>
                  <a:cubicBezTo>
                    <a:pt x="10" y="22"/>
                    <a:pt x="0" y="28"/>
                    <a:pt x="4" y="35"/>
                  </a:cubicBezTo>
                  <a:cubicBezTo>
                    <a:pt x="8" y="44"/>
                    <a:pt x="18" y="55"/>
                    <a:pt x="29" y="53"/>
                  </a:cubicBezTo>
                  <a:cubicBezTo>
                    <a:pt x="34" y="52"/>
                    <a:pt x="39" y="51"/>
                    <a:pt x="41" y="47"/>
                  </a:cubicBezTo>
                  <a:cubicBezTo>
                    <a:pt x="43" y="44"/>
                    <a:pt x="47" y="27"/>
                    <a:pt x="52" y="32"/>
                  </a:cubicBezTo>
                  <a:cubicBezTo>
                    <a:pt x="60" y="38"/>
                    <a:pt x="66" y="43"/>
                    <a:pt x="76" y="38"/>
                  </a:cubicBezTo>
                  <a:cubicBezTo>
                    <a:pt x="85" y="33"/>
                    <a:pt x="88" y="17"/>
                    <a:pt x="87" y="7"/>
                  </a:cubicBezTo>
                  <a:cubicBezTo>
                    <a:pt x="86" y="0"/>
                    <a:pt x="74" y="0"/>
                    <a:pt x="75" y="7"/>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12">
              <a:extLst>
                <a:ext uri="{FF2B5EF4-FFF2-40B4-BE49-F238E27FC236}">
                  <a16:creationId xmlns:a16="http://schemas.microsoft.com/office/drawing/2014/main" id="{493361C4-8C40-42C7-8197-F9DE50D54A2F}"/>
                </a:ext>
              </a:extLst>
            </p:cNvPr>
            <p:cNvSpPr>
              <a:spLocks/>
            </p:cNvSpPr>
            <p:nvPr/>
          </p:nvSpPr>
          <p:spPr bwMode="auto">
            <a:xfrm>
              <a:off x="6256" y="977"/>
              <a:ext cx="210" cy="430"/>
            </a:xfrm>
            <a:custGeom>
              <a:avLst/>
              <a:gdLst>
                <a:gd name="T0" fmla="*/ 2 w 65"/>
                <a:gd name="T1" fmla="*/ 11 h 133"/>
                <a:gd name="T2" fmla="*/ 17 w 65"/>
                <a:gd name="T3" fmla="*/ 29 h 133"/>
                <a:gd name="T4" fmla="*/ 43 w 65"/>
                <a:gd name="T5" fmla="*/ 54 h 133"/>
                <a:gd name="T6" fmla="*/ 26 w 65"/>
                <a:gd name="T7" fmla="*/ 79 h 133"/>
                <a:gd name="T8" fmla="*/ 30 w 65"/>
                <a:gd name="T9" fmla="*/ 88 h 133"/>
                <a:gd name="T10" fmla="*/ 23 w 65"/>
                <a:gd name="T11" fmla="*/ 119 h 133"/>
                <a:gd name="T12" fmla="*/ 32 w 65"/>
                <a:gd name="T13" fmla="*/ 128 h 133"/>
                <a:gd name="T14" fmla="*/ 49 w 65"/>
                <a:gd name="T15" fmla="*/ 92 h 133"/>
                <a:gd name="T16" fmla="*/ 40 w 65"/>
                <a:gd name="T17" fmla="*/ 81 h 133"/>
                <a:gd name="T18" fmla="*/ 57 w 65"/>
                <a:gd name="T19" fmla="*/ 56 h 133"/>
                <a:gd name="T20" fmla="*/ 54 w 65"/>
                <a:gd name="T21" fmla="*/ 29 h 133"/>
                <a:gd name="T22" fmla="*/ 13 w 65"/>
                <a:gd name="T23" fmla="*/ 8 h 133"/>
                <a:gd name="T24" fmla="*/ 2 w 65"/>
                <a:gd name="T25" fmla="*/ 1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133">
                  <a:moveTo>
                    <a:pt x="2" y="11"/>
                  </a:moveTo>
                  <a:cubicBezTo>
                    <a:pt x="4" y="19"/>
                    <a:pt x="8" y="26"/>
                    <a:pt x="17" y="29"/>
                  </a:cubicBezTo>
                  <a:cubicBezTo>
                    <a:pt x="26" y="33"/>
                    <a:pt x="61" y="35"/>
                    <a:pt x="43" y="54"/>
                  </a:cubicBezTo>
                  <a:cubicBezTo>
                    <a:pt x="36" y="61"/>
                    <a:pt x="26" y="69"/>
                    <a:pt x="26" y="79"/>
                  </a:cubicBezTo>
                  <a:cubicBezTo>
                    <a:pt x="26" y="82"/>
                    <a:pt x="27" y="86"/>
                    <a:pt x="30" y="88"/>
                  </a:cubicBezTo>
                  <a:cubicBezTo>
                    <a:pt x="40" y="99"/>
                    <a:pt x="34" y="111"/>
                    <a:pt x="23" y="119"/>
                  </a:cubicBezTo>
                  <a:cubicBezTo>
                    <a:pt x="17" y="124"/>
                    <a:pt x="26" y="133"/>
                    <a:pt x="32" y="128"/>
                  </a:cubicBezTo>
                  <a:cubicBezTo>
                    <a:pt x="43" y="119"/>
                    <a:pt x="55" y="108"/>
                    <a:pt x="49" y="92"/>
                  </a:cubicBezTo>
                  <a:cubicBezTo>
                    <a:pt x="47" y="88"/>
                    <a:pt x="43" y="85"/>
                    <a:pt x="40" y="81"/>
                  </a:cubicBezTo>
                  <a:cubicBezTo>
                    <a:pt x="34" y="75"/>
                    <a:pt x="54" y="60"/>
                    <a:pt x="57" y="56"/>
                  </a:cubicBezTo>
                  <a:cubicBezTo>
                    <a:pt x="65" y="46"/>
                    <a:pt x="62" y="37"/>
                    <a:pt x="54" y="29"/>
                  </a:cubicBezTo>
                  <a:cubicBezTo>
                    <a:pt x="42" y="18"/>
                    <a:pt x="17" y="26"/>
                    <a:pt x="13" y="8"/>
                  </a:cubicBezTo>
                  <a:cubicBezTo>
                    <a:pt x="12" y="0"/>
                    <a:pt x="0" y="3"/>
                    <a:pt x="2" y="11"/>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5" name="Group 4">
            <a:extLst>
              <a:ext uri="{FF2B5EF4-FFF2-40B4-BE49-F238E27FC236}">
                <a16:creationId xmlns:a16="http://schemas.microsoft.com/office/drawing/2014/main" id="{04EA8AD2-6155-4D09-959F-095D34D916BE}"/>
              </a:ext>
            </a:extLst>
          </p:cNvPr>
          <p:cNvGrpSpPr/>
          <p:nvPr/>
        </p:nvGrpSpPr>
        <p:grpSpPr>
          <a:xfrm>
            <a:off x="164729" y="200554"/>
            <a:ext cx="10653336" cy="7187589"/>
            <a:chOff x="280735" y="204070"/>
            <a:chExt cx="10653336" cy="7187589"/>
          </a:xfrm>
        </p:grpSpPr>
        <p:pic>
          <p:nvPicPr>
            <p:cNvPr id="8" name="图片 7"/>
            <p:cNvPicPr>
              <a:picLocks noChangeAspect="1"/>
            </p:cNvPicPr>
            <p:nvPr/>
          </p:nvPicPr>
          <p:blipFill rotWithShape="1">
            <a:blip r:embed="rId8">
              <a:extLst>
                <a:ext uri="{28A0092B-C50C-407E-A947-70E740481C1C}">
                  <a14:useLocalDpi xmlns:a14="http://schemas.microsoft.com/office/drawing/2010/main" val="0"/>
                </a:ext>
              </a:extLst>
            </a:blip>
            <a:srcRect r="32674"/>
            <a:stretch/>
          </p:blipFill>
          <p:spPr>
            <a:xfrm>
              <a:off x="280735" y="204070"/>
              <a:ext cx="10653336" cy="7187589"/>
            </a:xfrm>
            <a:prstGeom prst="rect">
              <a:avLst/>
            </a:prstGeom>
          </p:spPr>
        </p:pic>
        <p:sp>
          <p:nvSpPr>
            <p:cNvPr id="31" name="TextBox 30">
              <a:extLst>
                <a:ext uri="{FF2B5EF4-FFF2-40B4-BE49-F238E27FC236}">
                  <a16:creationId xmlns:a16="http://schemas.microsoft.com/office/drawing/2014/main" id="{AE668069-1E1F-4F70-9382-C00479FB3024}"/>
                </a:ext>
              </a:extLst>
            </p:cNvPr>
            <p:cNvSpPr txBox="1"/>
            <p:nvPr/>
          </p:nvSpPr>
          <p:spPr>
            <a:xfrm>
              <a:off x="4319479" y="2532099"/>
              <a:ext cx="5739613" cy="2308324"/>
            </a:xfrm>
            <a:prstGeom prst="rect">
              <a:avLst/>
            </a:prstGeom>
            <a:noFill/>
          </p:spPr>
          <p:txBody>
            <a:bodyPr wrap="square" rtlCol="0">
              <a:spAutoFit/>
            </a:bodyPr>
            <a:lstStyle/>
            <a:p>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Xem</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lại</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và</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học</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thuộc</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ghi</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nhớ</a:t>
              </a:r>
              <a:r>
                <a:rPr lang="en-US" sz="3600" b="1" dirty="0">
                  <a:solidFill>
                    <a:srgbClr val="002060"/>
                  </a:solidFill>
                  <a:latin typeface="#Li-N UTM Flamenco" panose="02040603050506020204" pitchFamily="18" charset="0"/>
                  <a:cs typeface="Arial" panose="020B0604020202020204" pitchFamily="34" charset="0"/>
                </a:rPr>
                <a:t>.</a:t>
              </a:r>
            </a:p>
            <a:p>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Chuẩn</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bị</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bài</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FF0000"/>
                  </a:solidFill>
                  <a:latin typeface="#Li-N UTM Flamenco" panose="02040603050506020204" pitchFamily="18" charset="0"/>
                  <a:cs typeface="Arial" panose="020B0604020202020204" pitchFamily="34" charset="0"/>
                </a:rPr>
                <a:t>Sự</a:t>
              </a:r>
              <a:r>
                <a:rPr lang="en-US" sz="3600" b="1" dirty="0">
                  <a:solidFill>
                    <a:srgbClr val="FF0000"/>
                  </a:solidFill>
                  <a:latin typeface="#Li-N UTM Flamenco" panose="02040603050506020204" pitchFamily="18" charset="0"/>
                  <a:cs typeface="Arial" panose="020B0604020202020204" pitchFamily="34" charset="0"/>
                </a:rPr>
                <a:t> </a:t>
              </a:r>
              <a:r>
                <a:rPr lang="en-US" sz="3600" b="1" dirty="0" err="1">
                  <a:solidFill>
                    <a:srgbClr val="FF0000"/>
                  </a:solidFill>
                  <a:latin typeface="#Li-N UTM Flamenco" panose="02040603050506020204" pitchFamily="18" charset="0"/>
                  <a:cs typeface="Arial" panose="020B0604020202020204" pitchFamily="34" charset="0"/>
                </a:rPr>
                <a:t>sinh</a:t>
              </a:r>
              <a:r>
                <a:rPr lang="en-US" sz="3600" b="1" dirty="0">
                  <a:solidFill>
                    <a:srgbClr val="FF0000"/>
                  </a:solidFill>
                  <a:latin typeface="#Li-N UTM Flamenco" panose="02040603050506020204" pitchFamily="18" charset="0"/>
                  <a:cs typeface="Arial" panose="020B0604020202020204" pitchFamily="34" charset="0"/>
                </a:rPr>
                <a:t> </a:t>
              </a:r>
              <a:r>
                <a:rPr lang="en-US" sz="3600" b="1" dirty="0" err="1">
                  <a:solidFill>
                    <a:srgbClr val="FF0000"/>
                  </a:solidFill>
                  <a:latin typeface="#Li-N UTM Flamenco" panose="02040603050506020204" pitchFamily="18" charset="0"/>
                  <a:cs typeface="Arial" panose="020B0604020202020204" pitchFamily="34" charset="0"/>
                </a:rPr>
                <a:t>sản</a:t>
              </a:r>
              <a:r>
                <a:rPr lang="en-US" sz="3600" b="1" dirty="0">
                  <a:solidFill>
                    <a:srgbClr val="FF0000"/>
                  </a:solidFill>
                  <a:latin typeface="#Li-N UTM Flamenco" panose="02040603050506020204" pitchFamily="18" charset="0"/>
                  <a:cs typeface="Arial" panose="020B0604020202020204" pitchFamily="34" charset="0"/>
                </a:rPr>
                <a:t> </a:t>
              </a:r>
              <a:r>
                <a:rPr lang="en-US" sz="3600" b="1" dirty="0" err="1">
                  <a:solidFill>
                    <a:srgbClr val="FF0000"/>
                  </a:solidFill>
                  <a:latin typeface="#Li-N UTM Flamenco" panose="02040603050506020204" pitchFamily="18" charset="0"/>
                  <a:cs typeface="Arial" panose="020B0604020202020204" pitchFamily="34" charset="0"/>
                </a:rPr>
                <a:t>của</a:t>
              </a:r>
              <a:r>
                <a:rPr lang="en-US" sz="3600" b="1" dirty="0">
                  <a:solidFill>
                    <a:srgbClr val="FF0000"/>
                  </a:solidFill>
                  <a:latin typeface="#Li-N UTM Flamenco" panose="02040603050506020204" pitchFamily="18" charset="0"/>
                  <a:cs typeface="Arial" panose="020B0604020202020204" pitchFamily="34" charset="0"/>
                </a:rPr>
                <a:t> </a:t>
              </a:r>
              <a:r>
                <a:rPr lang="en-US" sz="3600" b="1" dirty="0" err="1">
                  <a:solidFill>
                    <a:srgbClr val="FF0000"/>
                  </a:solidFill>
                  <a:latin typeface="#Li-N UTM Flamenco" panose="02040603050506020204" pitchFamily="18" charset="0"/>
                  <a:cs typeface="Arial" panose="020B0604020202020204" pitchFamily="34" charset="0"/>
                </a:rPr>
                <a:t>động</a:t>
              </a:r>
              <a:r>
                <a:rPr lang="en-US" sz="3600" b="1" dirty="0">
                  <a:solidFill>
                    <a:srgbClr val="FF0000"/>
                  </a:solidFill>
                  <a:latin typeface="#Li-N UTM Flamenco" panose="02040603050506020204" pitchFamily="18" charset="0"/>
                  <a:cs typeface="Arial" panose="020B0604020202020204" pitchFamily="34" charset="0"/>
                </a:rPr>
                <a:t> </a:t>
              </a:r>
              <a:r>
                <a:rPr lang="en-US" sz="3600" b="1" dirty="0" err="1">
                  <a:solidFill>
                    <a:srgbClr val="FF0000"/>
                  </a:solidFill>
                  <a:latin typeface="#Li-N UTM Flamenco" panose="02040603050506020204" pitchFamily="18" charset="0"/>
                  <a:cs typeface="Arial" panose="020B0604020202020204" pitchFamily="34" charset="0"/>
                </a:rPr>
                <a:t>vật</a:t>
              </a:r>
              <a:r>
                <a:rPr lang="en-US" sz="3600" b="1" dirty="0">
                  <a:solidFill>
                    <a:srgbClr val="FF0000"/>
                  </a:solidFill>
                  <a:latin typeface="#Li-N UTM Flamenco" panose="02040603050506020204" pitchFamily="18" charset="0"/>
                  <a:cs typeface="Arial" panose="020B0604020202020204" pitchFamily="34" charset="0"/>
                </a:rPr>
                <a:t>.</a:t>
              </a:r>
            </a:p>
          </p:txBody>
        </p:sp>
      </p:grpSp>
      <p:sp>
        <p:nvSpPr>
          <p:cNvPr id="19" name="TextBox 18">
            <a:extLst>
              <a:ext uri="{FF2B5EF4-FFF2-40B4-BE49-F238E27FC236}">
                <a16:creationId xmlns:a16="http://schemas.microsoft.com/office/drawing/2014/main" id="{024DC82C-6DB3-43A8-940D-1B2788FB7664}"/>
              </a:ext>
            </a:extLst>
          </p:cNvPr>
          <p:cNvSpPr txBox="1"/>
          <p:nvPr/>
        </p:nvSpPr>
        <p:spPr>
          <a:xfrm>
            <a:off x="5126692" y="1590376"/>
            <a:ext cx="2172390" cy="830997"/>
          </a:xfrm>
          <a:prstGeom prst="rect">
            <a:avLst/>
          </a:prstGeom>
          <a:noFill/>
        </p:spPr>
        <p:txBody>
          <a:bodyPr wrap="none" rtlCol="0">
            <a:spAutoFit/>
          </a:bodyPr>
          <a:lstStyle/>
          <a:p>
            <a:r>
              <a:rPr lang="en-US" sz="4800" b="1" dirty="0">
                <a:solidFill>
                  <a:srgbClr val="FF0000"/>
                </a:solidFill>
                <a:latin typeface="#9Slide05 FS Blonde Script" panose="03000503000000000000" pitchFamily="65" charset="0"/>
              </a:rPr>
              <a:t>DẶN DÒ</a:t>
            </a:r>
          </a:p>
        </p:txBody>
      </p:sp>
    </p:spTree>
    <p:extLst>
      <p:ext uri="{BB962C8B-B14F-4D97-AF65-F5344CB8AC3E}">
        <p14:creationId xmlns:p14="http://schemas.microsoft.com/office/powerpoint/2010/main" val="3395656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nodeType="withEffect">
                                  <p:stCondLst>
                                    <p:cond delay="40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anim calcmode="lin" valueType="num">
                                      <p:cBhvr>
                                        <p:cTn id="10" dur="500" fill="hold"/>
                                        <p:tgtEl>
                                          <p:spTgt spid="17"/>
                                        </p:tgtEl>
                                        <p:attrNameLst>
                                          <p:attrName>ppt_x</p:attrName>
                                        </p:attrNameLst>
                                      </p:cBhvr>
                                      <p:tavLst>
                                        <p:tav tm="0">
                                          <p:val>
                                            <p:fltVal val="0.5"/>
                                          </p:val>
                                        </p:tav>
                                        <p:tav tm="100000">
                                          <p:val>
                                            <p:strVal val="#ppt_x"/>
                                          </p:val>
                                        </p:tav>
                                      </p:tavLst>
                                    </p:anim>
                                    <p:anim calcmode="lin" valueType="num">
                                      <p:cBhvr>
                                        <p:cTn id="11" dur="500" fill="hold"/>
                                        <p:tgtEl>
                                          <p:spTgt spid="17"/>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10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anim calcmode="lin" valueType="num">
                                      <p:cBhvr>
                                        <p:cTn id="17" dur="500" fill="hold"/>
                                        <p:tgtEl>
                                          <p:spTgt spid="18"/>
                                        </p:tgtEl>
                                        <p:attrNameLst>
                                          <p:attrName>ppt_x</p:attrName>
                                        </p:attrNameLst>
                                      </p:cBhvr>
                                      <p:tavLst>
                                        <p:tav tm="0">
                                          <p:val>
                                            <p:fltVal val="0.5"/>
                                          </p:val>
                                        </p:tav>
                                        <p:tav tm="100000">
                                          <p:val>
                                            <p:strVal val="#ppt_x"/>
                                          </p:val>
                                        </p:tav>
                                      </p:tavLst>
                                    </p:anim>
                                    <p:anim calcmode="lin" valueType="num">
                                      <p:cBhvr>
                                        <p:cTn id="18" dur="500" fill="hold"/>
                                        <p:tgtEl>
                                          <p:spTgt spid="18"/>
                                        </p:tgtEl>
                                        <p:attrNameLst>
                                          <p:attrName>ppt_y</p:attrName>
                                        </p:attrNameLst>
                                      </p:cBhvr>
                                      <p:tavLst>
                                        <p:tav tm="0">
                                          <p:val>
                                            <p:fltVal val="0.5"/>
                                          </p:val>
                                        </p:tav>
                                        <p:tav tm="100000">
                                          <p:val>
                                            <p:strVal val="#ppt_y"/>
                                          </p:val>
                                        </p:tav>
                                      </p:tavLst>
                                    </p:anim>
                                  </p:childTnLst>
                                </p:cTn>
                              </p:par>
                              <p:par>
                                <p:cTn id="19" presetID="53" presetClass="entr" presetSubtype="528" fill="hold" nodeType="withEffect">
                                  <p:stCondLst>
                                    <p:cond delay="90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anim calcmode="lin" valueType="num">
                                      <p:cBhvr>
                                        <p:cTn id="24" dur="500" fill="hold"/>
                                        <p:tgtEl>
                                          <p:spTgt spid="21"/>
                                        </p:tgtEl>
                                        <p:attrNameLst>
                                          <p:attrName>ppt_x</p:attrName>
                                        </p:attrNameLst>
                                      </p:cBhvr>
                                      <p:tavLst>
                                        <p:tav tm="0">
                                          <p:val>
                                            <p:fltVal val="0.5"/>
                                          </p:val>
                                        </p:tav>
                                        <p:tav tm="100000">
                                          <p:val>
                                            <p:strVal val="#ppt_x"/>
                                          </p:val>
                                        </p:tav>
                                      </p:tavLst>
                                    </p:anim>
                                    <p:anim calcmode="lin" valueType="num">
                                      <p:cBhvr>
                                        <p:cTn id="25" dur="500" fill="hold"/>
                                        <p:tgtEl>
                                          <p:spTgt spid="2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 name="É£ÝØÉÏµÄºï×Ó - ¹ÈÓê °é×à.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07358" y="5391046"/>
            <a:ext cx="812800" cy="812800"/>
          </a:xfrm>
          <a:prstGeom prst="rect">
            <a:avLst/>
          </a:prstGeom>
        </p:spPr>
      </p:pic>
      <p:grpSp>
        <p:nvGrpSpPr>
          <p:cNvPr id="7" name="Group 6">
            <a:extLst>
              <a:ext uri="{FF2B5EF4-FFF2-40B4-BE49-F238E27FC236}">
                <a16:creationId xmlns:a16="http://schemas.microsoft.com/office/drawing/2014/main" id="{17C9E63F-24DC-4B31-8E53-6E22C0412B07}"/>
              </a:ext>
            </a:extLst>
          </p:cNvPr>
          <p:cNvGrpSpPr/>
          <p:nvPr/>
        </p:nvGrpSpPr>
        <p:grpSpPr>
          <a:xfrm>
            <a:off x="840589" y="2836451"/>
            <a:ext cx="10011068" cy="1349460"/>
            <a:chOff x="1318535" y="1642014"/>
            <a:chExt cx="10011068" cy="1349460"/>
          </a:xfrm>
        </p:grpSpPr>
        <p:grpSp>
          <p:nvGrpSpPr>
            <p:cNvPr id="8" name="Group 7">
              <a:extLst>
                <a:ext uri="{FF2B5EF4-FFF2-40B4-BE49-F238E27FC236}">
                  <a16:creationId xmlns:a16="http://schemas.microsoft.com/office/drawing/2014/main" id="{473C3C0A-65A7-4F6F-9C13-2EBB06F89510}"/>
                </a:ext>
              </a:extLst>
            </p:cNvPr>
            <p:cNvGrpSpPr/>
            <p:nvPr/>
          </p:nvGrpSpPr>
          <p:grpSpPr>
            <a:xfrm>
              <a:off x="2085593" y="1702305"/>
              <a:ext cx="9244010" cy="1289169"/>
              <a:chOff x="500352" y="1476765"/>
              <a:chExt cx="10557164" cy="1441926"/>
            </a:xfrm>
          </p:grpSpPr>
          <p:sp>
            <p:nvSpPr>
              <p:cNvPr id="10" name="Rectangle: Rounded Corners 9">
                <a:extLst>
                  <a:ext uri="{FF2B5EF4-FFF2-40B4-BE49-F238E27FC236}">
                    <a16:creationId xmlns:a16="http://schemas.microsoft.com/office/drawing/2014/main" id="{4886E558-C31F-4BC2-ADFC-4E3FE972E156}"/>
                  </a:ext>
                </a:extLst>
              </p:cNvPr>
              <p:cNvSpPr/>
              <p:nvPr/>
            </p:nvSpPr>
            <p:spPr>
              <a:xfrm>
                <a:off x="500353" y="1559891"/>
                <a:ext cx="10557163" cy="1358800"/>
              </a:xfrm>
              <a:prstGeom prst="roundRect">
                <a:avLst>
                  <a:gd name="adj" fmla="val 50000"/>
                </a:avLst>
              </a:prstGeom>
              <a:solidFill>
                <a:schemeClr val="bg1"/>
              </a:solidFill>
              <a:ln w="571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1" name="Rectangle: Rounded Corners 10">
                <a:extLst>
                  <a:ext uri="{FF2B5EF4-FFF2-40B4-BE49-F238E27FC236}">
                    <a16:creationId xmlns:a16="http://schemas.microsoft.com/office/drawing/2014/main" id="{E6617C97-8795-4CFB-9A71-EB978F1ADE8D}"/>
                  </a:ext>
                </a:extLst>
              </p:cNvPr>
              <p:cNvSpPr/>
              <p:nvPr/>
            </p:nvSpPr>
            <p:spPr>
              <a:xfrm>
                <a:off x="500352" y="1476765"/>
                <a:ext cx="10557163" cy="1286367"/>
              </a:xfrm>
              <a:prstGeom prst="roundRect">
                <a:avLst>
                  <a:gd name="adj" fmla="val 50000"/>
                </a:avLst>
              </a:prstGeom>
              <a:solidFill>
                <a:schemeClr val="accent4">
                  <a:lumMod val="60000"/>
                  <a:lumOff val="40000"/>
                </a:schemeClr>
              </a:solidFill>
              <a:ln w="571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0070C0"/>
                    </a:solidFill>
                    <a:latin typeface="#9Slide05 Fourth Medium" panose="00000600000000000000" pitchFamily="2" charset="0"/>
                  </a:rPr>
                  <a:t>Trình bày được các giai đoạn phát triển chính của cây con mọc lên từ một số bộ phận của cây mẹ. </a:t>
                </a:r>
              </a:p>
            </p:txBody>
          </p:sp>
        </p:grpSp>
        <p:pic>
          <p:nvPicPr>
            <p:cNvPr id="9" name="Picture 8">
              <a:extLst>
                <a:ext uri="{FF2B5EF4-FFF2-40B4-BE49-F238E27FC236}">
                  <a16:creationId xmlns:a16="http://schemas.microsoft.com/office/drawing/2014/main" id="{89FF7BF4-AD97-4AD7-952B-52CA5AA841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640089">
              <a:off x="1318535" y="1642014"/>
              <a:ext cx="554664" cy="1169145"/>
            </a:xfrm>
            <a:prstGeom prst="rect">
              <a:avLst/>
            </a:prstGeom>
          </p:spPr>
        </p:pic>
      </p:grpSp>
      <p:pic>
        <p:nvPicPr>
          <p:cNvPr id="12" name="Picture 11">
            <a:extLst>
              <a:ext uri="{FF2B5EF4-FFF2-40B4-BE49-F238E27FC236}">
                <a16:creationId xmlns:a16="http://schemas.microsoft.com/office/drawing/2014/main" id="{F5E852B8-7585-41D3-B257-01800CF0975C}"/>
              </a:ext>
            </a:extLst>
          </p:cNvPr>
          <p:cNvPicPr>
            <a:picLocks noChangeAspect="1"/>
          </p:cNvPicPr>
          <p:nvPr/>
        </p:nvPicPr>
        <p:blipFill rotWithShape="1">
          <a:blip r:embed="rId8">
            <a:extLst>
              <a:ext uri="{28A0092B-C50C-407E-A947-70E740481C1C}">
                <a14:useLocalDpi xmlns:a14="http://schemas.microsoft.com/office/drawing/2010/main" val="0"/>
              </a:ext>
            </a:extLst>
          </a:blip>
          <a:srcRect t="2649" r="51829" b="4473"/>
          <a:stretch/>
        </p:blipFill>
        <p:spPr>
          <a:xfrm>
            <a:off x="2583604" y="654154"/>
            <a:ext cx="7292094" cy="1842283"/>
          </a:xfrm>
          <a:prstGeom prst="rect">
            <a:avLst/>
          </a:prstGeom>
          <a:ln>
            <a:noFill/>
          </a:ln>
        </p:spPr>
      </p:pic>
      <p:grpSp>
        <p:nvGrpSpPr>
          <p:cNvPr id="13" name="Group 12">
            <a:extLst>
              <a:ext uri="{FF2B5EF4-FFF2-40B4-BE49-F238E27FC236}">
                <a16:creationId xmlns:a16="http://schemas.microsoft.com/office/drawing/2014/main" id="{1E44FE2E-C2C4-4D3C-94DD-537AAFB27D5B}"/>
              </a:ext>
            </a:extLst>
          </p:cNvPr>
          <p:cNvGrpSpPr/>
          <p:nvPr/>
        </p:nvGrpSpPr>
        <p:grpSpPr>
          <a:xfrm>
            <a:off x="2271842" y="4858779"/>
            <a:ext cx="9761916" cy="1345067"/>
            <a:chOff x="1280787" y="4300684"/>
            <a:chExt cx="9696397" cy="1198469"/>
          </a:xfrm>
        </p:grpSpPr>
        <p:pic>
          <p:nvPicPr>
            <p:cNvPr id="14" name="Picture 13">
              <a:extLst>
                <a:ext uri="{FF2B5EF4-FFF2-40B4-BE49-F238E27FC236}">
                  <a16:creationId xmlns:a16="http://schemas.microsoft.com/office/drawing/2014/main" id="{7116D77D-D667-4E45-A7D4-4D0F4EE5E29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128007">
              <a:off x="1280787" y="4381851"/>
              <a:ext cx="834987" cy="1071085"/>
            </a:xfrm>
            <a:prstGeom prst="rect">
              <a:avLst/>
            </a:prstGeom>
          </p:spPr>
        </p:pic>
        <p:grpSp>
          <p:nvGrpSpPr>
            <p:cNvPr id="15" name="Group 14">
              <a:extLst>
                <a:ext uri="{FF2B5EF4-FFF2-40B4-BE49-F238E27FC236}">
                  <a16:creationId xmlns:a16="http://schemas.microsoft.com/office/drawing/2014/main" id="{997C5DEC-9180-4A2E-92B4-1F49751E6E4B}"/>
                </a:ext>
              </a:extLst>
            </p:cNvPr>
            <p:cNvGrpSpPr/>
            <p:nvPr/>
          </p:nvGrpSpPr>
          <p:grpSpPr>
            <a:xfrm>
              <a:off x="2296206" y="4300684"/>
              <a:ext cx="8680978" cy="1198469"/>
              <a:chOff x="500352" y="1476765"/>
              <a:chExt cx="10151839" cy="1400364"/>
            </a:xfrm>
          </p:grpSpPr>
          <p:sp>
            <p:nvSpPr>
              <p:cNvPr id="16" name="Rectangle: Rounded Corners 15">
                <a:extLst>
                  <a:ext uri="{FF2B5EF4-FFF2-40B4-BE49-F238E27FC236}">
                    <a16:creationId xmlns:a16="http://schemas.microsoft.com/office/drawing/2014/main" id="{E065D53E-2DFE-425B-B270-3101C6E17A35}"/>
                  </a:ext>
                </a:extLst>
              </p:cNvPr>
              <p:cNvSpPr/>
              <p:nvPr/>
            </p:nvSpPr>
            <p:spPr>
              <a:xfrm>
                <a:off x="500352" y="1518329"/>
                <a:ext cx="10151839" cy="1358800"/>
              </a:xfrm>
              <a:prstGeom prst="roundRect">
                <a:avLst>
                  <a:gd name="adj" fmla="val 50000"/>
                </a:avLst>
              </a:prstGeom>
              <a:solidFill>
                <a:schemeClr val="bg1"/>
              </a:solidFill>
              <a:ln w="571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7" name="Rectangle: Rounded Corners 16">
                <a:extLst>
                  <a:ext uri="{FF2B5EF4-FFF2-40B4-BE49-F238E27FC236}">
                    <a16:creationId xmlns:a16="http://schemas.microsoft.com/office/drawing/2014/main" id="{F3393BB3-0F11-4D8B-B4C8-7C07F0E0BA0A}"/>
                  </a:ext>
                </a:extLst>
              </p:cNvPr>
              <p:cNvSpPr/>
              <p:nvPr/>
            </p:nvSpPr>
            <p:spPr>
              <a:xfrm>
                <a:off x="500352" y="1476765"/>
                <a:ext cx="10031797" cy="1258688"/>
              </a:xfrm>
              <a:prstGeom prst="roundRect">
                <a:avLst>
                  <a:gd name="adj" fmla="val 50000"/>
                </a:avLst>
              </a:prstGeom>
              <a:solidFill>
                <a:schemeClr val="accent4">
                  <a:lumMod val="60000"/>
                  <a:lumOff val="40000"/>
                </a:scheme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0070C0"/>
                    </a:solidFill>
                    <a:latin typeface="#9Slide05 Fourth Medium" panose="00000600000000000000" pitchFamily="2" charset="0"/>
                  </a:rPr>
                  <a:t>Thực hành trồng các loại cây mọc lên từ một số bộ phận của cây mẹ.</a:t>
                </a:r>
              </a:p>
            </p:txBody>
          </p:sp>
        </p:grpSp>
      </p:grpSp>
      <p:pic>
        <p:nvPicPr>
          <p:cNvPr id="20" name="Picture 19">
            <a:extLst>
              <a:ext uri="{FF2B5EF4-FFF2-40B4-BE49-F238E27FC236}">
                <a16:creationId xmlns:a16="http://schemas.microsoft.com/office/drawing/2014/main" id="{8E12D898-4199-477A-843C-1A463E9EF12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8504" y="356751"/>
            <a:ext cx="2402958" cy="2402958"/>
          </a:xfrm>
          <a:prstGeom prst="rect">
            <a:avLst/>
          </a:prstGeom>
        </p:spPr>
      </p:pic>
    </p:spTree>
    <p:extLst>
      <p:ext uri="{BB962C8B-B14F-4D97-AF65-F5344CB8AC3E}">
        <p14:creationId xmlns:p14="http://schemas.microsoft.com/office/powerpoint/2010/main" val="591535884"/>
      </p:ext>
    </p:extLst>
  </p:cSld>
  <p:clrMapOvr>
    <a:masterClrMapping/>
  </p:clrMapOvr>
  <mc:AlternateContent xmlns:mc="http://schemas.openxmlformats.org/markup-compatibility/2006" xmlns:p14="http://schemas.microsoft.com/office/powerpoint/2010/main">
    <mc:Choice Requires="p14">
      <p:transition spd="slow" p14:dur="1400" advTm="3000">
        <p14:ripp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1" repeatCount="indefinite" fill="remove"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 name="Graphic 7">
            <a:extLst>
              <a:ext uri="{FF2B5EF4-FFF2-40B4-BE49-F238E27FC236}">
                <a16:creationId xmlns:a16="http://schemas.microsoft.com/office/drawing/2014/main" id="{FE5A9C9B-CC7D-4603-BFE0-1D004E862017}"/>
              </a:ext>
            </a:extLst>
          </p:cNvPr>
          <p:cNvGrpSpPr/>
          <p:nvPr/>
        </p:nvGrpSpPr>
        <p:grpSpPr>
          <a:xfrm rot="3892115">
            <a:off x="-176526" y="2437681"/>
            <a:ext cx="1935504" cy="3473199"/>
            <a:chOff x="101106" y="2960878"/>
            <a:chExt cx="1687576" cy="3858878"/>
          </a:xfrm>
        </p:grpSpPr>
        <p:sp>
          <p:nvSpPr>
            <p:cNvPr id="351" name="Freeform: Shape 350">
              <a:extLst>
                <a:ext uri="{FF2B5EF4-FFF2-40B4-BE49-F238E27FC236}">
                  <a16:creationId xmlns:a16="http://schemas.microsoft.com/office/drawing/2014/main" id="{43DC9652-FA93-4BF7-A216-5938B3C78E48}"/>
                </a:ext>
              </a:extLst>
            </p:cNvPr>
            <p:cNvSpPr/>
            <p:nvPr/>
          </p:nvSpPr>
          <p:spPr>
            <a:xfrm>
              <a:off x="101106" y="2960878"/>
              <a:ext cx="1687576" cy="3858878"/>
            </a:xfrm>
            <a:custGeom>
              <a:avLst/>
              <a:gdLst>
                <a:gd name="connsiteX0" fmla="*/ 0 w 1687576"/>
                <a:gd name="connsiteY0" fmla="*/ 3858879 h 3858878"/>
                <a:gd name="connsiteX1" fmla="*/ 893207 w 1687576"/>
                <a:gd name="connsiteY1" fmla="*/ 664986 h 3858878"/>
                <a:gd name="connsiteX2" fmla="*/ 1061197 w 1687576"/>
                <a:gd name="connsiteY2" fmla="*/ 363 h 3858878"/>
                <a:gd name="connsiteX3" fmla="*/ 1061197 w 1687576"/>
                <a:gd name="connsiteY3" fmla="*/ 363 h 3858878"/>
                <a:gd name="connsiteX4" fmla="*/ 1000078 w 1687576"/>
                <a:gd name="connsiteY4" fmla="*/ 810099 h 3858878"/>
                <a:gd name="connsiteX5" fmla="*/ 1687577 w 1687576"/>
                <a:gd name="connsiteY5" fmla="*/ 451070 h 3858878"/>
                <a:gd name="connsiteX6" fmla="*/ 1084247 w 1687576"/>
                <a:gd name="connsiteY6" fmla="*/ 916970 h 3858878"/>
                <a:gd name="connsiteX7" fmla="*/ 587788 w 1687576"/>
                <a:gd name="connsiteY7" fmla="*/ 2322527 h 3858878"/>
                <a:gd name="connsiteX8" fmla="*/ 542560 w 1687576"/>
                <a:gd name="connsiteY8" fmla="*/ 3849274 h 385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7576" h="3858878">
                  <a:moveTo>
                    <a:pt x="0" y="3858879"/>
                  </a:moveTo>
                  <a:cubicBezTo>
                    <a:pt x="145113" y="2094467"/>
                    <a:pt x="832088" y="894094"/>
                    <a:pt x="893207" y="664986"/>
                  </a:cubicBezTo>
                  <a:cubicBezTo>
                    <a:pt x="962010" y="451070"/>
                    <a:pt x="1000078" y="-14830"/>
                    <a:pt x="1061197" y="363"/>
                  </a:cubicBezTo>
                  <a:lnTo>
                    <a:pt x="1061197" y="363"/>
                  </a:lnTo>
                  <a:cubicBezTo>
                    <a:pt x="1145191" y="46115"/>
                    <a:pt x="1084073" y="527556"/>
                    <a:pt x="1000078" y="810099"/>
                  </a:cubicBezTo>
                  <a:cubicBezTo>
                    <a:pt x="1389666" y="458754"/>
                    <a:pt x="1657017" y="397635"/>
                    <a:pt x="1687577" y="451070"/>
                  </a:cubicBezTo>
                  <a:cubicBezTo>
                    <a:pt x="1687577" y="512189"/>
                    <a:pt x="1313355" y="664986"/>
                    <a:pt x="1084247" y="916970"/>
                  </a:cubicBezTo>
                  <a:cubicBezTo>
                    <a:pt x="778653" y="1199513"/>
                    <a:pt x="664099" y="1917572"/>
                    <a:pt x="587788" y="2322527"/>
                  </a:cubicBezTo>
                  <a:cubicBezTo>
                    <a:pt x="500825" y="2783363"/>
                    <a:pt x="450882" y="3528488"/>
                    <a:pt x="542560" y="3849274"/>
                  </a:cubicBezTo>
                </a:path>
              </a:pathLst>
            </a:custGeom>
            <a:solidFill>
              <a:srgbClr val="724120"/>
            </a:solidFill>
            <a:ln w="17463" cap="flat">
              <a:noFill/>
              <a:prstDash val="solid"/>
              <a:miter/>
            </a:ln>
          </p:spPr>
          <p:txBody>
            <a:bodyPr rtlCol="0" anchor="ctr"/>
            <a:lstStyle/>
            <a:p>
              <a:endParaRPr lang="th-TH"/>
            </a:p>
          </p:txBody>
        </p:sp>
        <p:sp>
          <p:nvSpPr>
            <p:cNvPr id="352" name="Freeform: Shape 351">
              <a:extLst>
                <a:ext uri="{FF2B5EF4-FFF2-40B4-BE49-F238E27FC236}">
                  <a16:creationId xmlns:a16="http://schemas.microsoft.com/office/drawing/2014/main" id="{7D667ECD-A135-4DA7-A68D-428E54EAC1E5}"/>
                </a:ext>
              </a:extLst>
            </p:cNvPr>
            <p:cNvSpPr/>
            <p:nvPr/>
          </p:nvSpPr>
          <p:spPr>
            <a:xfrm>
              <a:off x="779057" y="3831456"/>
              <a:ext cx="261635" cy="504625"/>
            </a:xfrm>
            <a:custGeom>
              <a:avLst/>
              <a:gdLst>
                <a:gd name="connsiteX0" fmla="*/ 232021 w 261635"/>
                <a:gd name="connsiteY0" fmla="*/ 7974 h 504625"/>
                <a:gd name="connsiteX1" fmla="*/ 1167 w 261635"/>
                <a:gd name="connsiteY1" fmla="*/ 485399 h 504625"/>
                <a:gd name="connsiteX2" fmla="*/ 31901 w 261635"/>
                <a:gd name="connsiteY2" fmla="*/ 493956 h 504625"/>
                <a:gd name="connsiteX3" fmla="*/ 259437 w 261635"/>
                <a:gd name="connsiteY3" fmla="*/ 24214 h 504625"/>
                <a:gd name="connsiteX4" fmla="*/ 232021 w 261635"/>
                <a:gd name="connsiteY4" fmla="*/ 7974 h 504625"/>
                <a:gd name="connsiteX5" fmla="*/ 232021 w 261635"/>
                <a:gd name="connsiteY5" fmla="*/ 7974 h 50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5" h="504625">
                  <a:moveTo>
                    <a:pt x="232021" y="7974"/>
                  </a:moveTo>
                  <a:cubicBezTo>
                    <a:pt x="146979" y="163041"/>
                    <a:pt x="65254" y="320204"/>
                    <a:pt x="1167" y="485399"/>
                  </a:cubicBezTo>
                  <a:cubicBezTo>
                    <a:pt x="-6342" y="504608"/>
                    <a:pt x="24567" y="512815"/>
                    <a:pt x="31901" y="493956"/>
                  </a:cubicBezTo>
                  <a:cubicBezTo>
                    <a:pt x="94940" y="331380"/>
                    <a:pt x="175617" y="176837"/>
                    <a:pt x="259437" y="24214"/>
                  </a:cubicBezTo>
                  <a:cubicBezTo>
                    <a:pt x="269565" y="5879"/>
                    <a:pt x="241975" y="-10187"/>
                    <a:pt x="232021" y="7974"/>
                  </a:cubicBezTo>
                  <a:lnTo>
                    <a:pt x="232021" y="7974"/>
                  </a:lnTo>
                  <a:close/>
                </a:path>
              </a:pathLst>
            </a:custGeom>
            <a:solidFill>
              <a:srgbClr val="BC8662"/>
            </a:solidFill>
            <a:ln w="17463" cap="flat">
              <a:noFill/>
              <a:prstDash val="solid"/>
              <a:miter/>
            </a:ln>
          </p:spPr>
          <p:txBody>
            <a:bodyPr rtlCol="0" anchor="ctr"/>
            <a:lstStyle/>
            <a:p>
              <a:endParaRPr lang="th-TH"/>
            </a:p>
          </p:txBody>
        </p:sp>
        <p:sp>
          <p:nvSpPr>
            <p:cNvPr id="353" name="Freeform: Shape 352">
              <a:extLst>
                <a:ext uri="{FF2B5EF4-FFF2-40B4-BE49-F238E27FC236}">
                  <a16:creationId xmlns:a16="http://schemas.microsoft.com/office/drawing/2014/main" id="{EEDD37A5-E265-431D-986C-7F61C8DE5EDA}"/>
                </a:ext>
              </a:extLst>
            </p:cNvPr>
            <p:cNvSpPr/>
            <p:nvPr/>
          </p:nvSpPr>
          <p:spPr>
            <a:xfrm>
              <a:off x="741557" y="4450472"/>
              <a:ext cx="62490" cy="130486"/>
            </a:xfrm>
            <a:custGeom>
              <a:avLst/>
              <a:gdLst>
                <a:gd name="connsiteX0" fmla="*/ 31158 w 62490"/>
                <a:gd name="connsiteY0" fmla="*/ 11322 h 130486"/>
                <a:gd name="connsiteX1" fmla="*/ 598 w 62490"/>
                <a:gd name="connsiteY1" fmla="*/ 110684 h 130486"/>
                <a:gd name="connsiteX2" fmla="*/ 31332 w 62490"/>
                <a:gd name="connsiteY2" fmla="*/ 119240 h 130486"/>
                <a:gd name="connsiteX3" fmla="*/ 61892 w 62490"/>
                <a:gd name="connsiteY3" fmla="*/ 19879 h 130486"/>
                <a:gd name="connsiteX4" fmla="*/ 31158 w 62490"/>
                <a:gd name="connsiteY4" fmla="*/ 11322 h 130486"/>
                <a:gd name="connsiteX5" fmla="*/ 31158 w 62490"/>
                <a:gd name="connsiteY5" fmla="*/ 11322 h 13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0" h="130486">
                  <a:moveTo>
                    <a:pt x="31158" y="11322"/>
                  </a:moveTo>
                  <a:cubicBezTo>
                    <a:pt x="22427" y="44850"/>
                    <a:pt x="9330" y="77156"/>
                    <a:pt x="598" y="110684"/>
                  </a:cubicBezTo>
                  <a:cubicBezTo>
                    <a:pt x="-4640" y="130591"/>
                    <a:pt x="26094" y="138973"/>
                    <a:pt x="31332" y="119240"/>
                  </a:cubicBezTo>
                  <a:cubicBezTo>
                    <a:pt x="40064" y="85712"/>
                    <a:pt x="53161" y="53407"/>
                    <a:pt x="61892" y="19879"/>
                  </a:cubicBezTo>
                  <a:cubicBezTo>
                    <a:pt x="67131" y="-29"/>
                    <a:pt x="36397" y="-8585"/>
                    <a:pt x="31158" y="11322"/>
                  </a:cubicBezTo>
                  <a:lnTo>
                    <a:pt x="31158" y="11322"/>
                  </a:lnTo>
                  <a:close/>
                </a:path>
              </a:pathLst>
            </a:custGeom>
            <a:solidFill>
              <a:srgbClr val="BC8662"/>
            </a:solidFill>
            <a:ln w="17463" cap="flat">
              <a:noFill/>
              <a:prstDash val="solid"/>
              <a:miter/>
            </a:ln>
          </p:spPr>
          <p:txBody>
            <a:bodyPr rtlCol="0" anchor="ctr"/>
            <a:lstStyle/>
            <a:p>
              <a:endParaRPr lang="th-TH"/>
            </a:p>
          </p:txBody>
        </p:sp>
        <p:sp>
          <p:nvSpPr>
            <p:cNvPr id="354" name="Freeform: Shape 353">
              <a:extLst>
                <a:ext uri="{FF2B5EF4-FFF2-40B4-BE49-F238E27FC236}">
                  <a16:creationId xmlns:a16="http://schemas.microsoft.com/office/drawing/2014/main" id="{737CD08F-F8F2-425B-BC76-1ED23E701450}"/>
                </a:ext>
              </a:extLst>
            </p:cNvPr>
            <p:cNvSpPr/>
            <p:nvPr/>
          </p:nvSpPr>
          <p:spPr>
            <a:xfrm>
              <a:off x="618985" y="4420114"/>
              <a:ext cx="116418" cy="305631"/>
            </a:xfrm>
            <a:custGeom>
              <a:avLst/>
              <a:gdLst>
                <a:gd name="connsiteX0" fmla="*/ 84927 w 116418"/>
                <a:gd name="connsiteY0" fmla="*/ 11121 h 305631"/>
                <a:gd name="connsiteX1" fmla="*/ 932 w 116418"/>
                <a:gd name="connsiteY1" fmla="*/ 286155 h 305631"/>
                <a:gd name="connsiteX2" fmla="*/ 31666 w 116418"/>
                <a:gd name="connsiteY2" fmla="*/ 294712 h 305631"/>
                <a:gd name="connsiteX3" fmla="*/ 115661 w 116418"/>
                <a:gd name="connsiteY3" fmla="*/ 19677 h 305631"/>
                <a:gd name="connsiteX4" fmla="*/ 84927 w 116418"/>
                <a:gd name="connsiteY4" fmla="*/ 11121 h 305631"/>
                <a:gd name="connsiteX5" fmla="*/ 84927 w 116418"/>
                <a:gd name="connsiteY5" fmla="*/ 11121 h 30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418" h="305631">
                  <a:moveTo>
                    <a:pt x="84927" y="11121"/>
                  </a:moveTo>
                  <a:cubicBezTo>
                    <a:pt x="57860" y="103148"/>
                    <a:pt x="31841" y="195350"/>
                    <a:pt x="932" y="286155"/>
                  </a:cubicBezTo>
                  <a:cubicBezTo>
                    <a:pt x="-5703" y="305713"/>
                    <a:pt x="25031" y="313921"/>
                    <a:pt x="31666" y="294712"/>
                  </a:cubicBezTo>
                  <a:cubicBezTo>
                    <a:pt x="62575" y="203907"/>
                    <a:pt x="88594" y="111705"/>
                    <a:pt x="115661" y="19677"/>
                  </a:cubicBezTo>
                  <a:cubicBezTo>
                    <a:pt x="121598" y="-55"/>
                    <a:pt x="90864" y="-8437"/>
                    <a:pt x="84927" y="11121"/>
                  </a:cubicBezTo>
                  <a:lnTo>
                    <a:pt x="84927" y="11121"/>
                  </a:lnTo>
                  <a:close/>
                </a:path>
              </a:pathLst>
            </a:custGeom>
            <a:solidFill>
              <a:srgbClr val="BC8662"/>
            </a:solidFill>
            <a:ln w="17463" cap="flat">
              <a:noFill/>
              <a:prstDash val="solid"/>
              <a:miter/>
            </a:ln>
          </p:spPr>
          <p:txBody>
            <a:bodyPr rtlCol="0" anchor="ctr"/>
            <a:lstStyle/>
            <a:p>
              <a:endParaRPr lang="th-TH"/>
            </a:p>
          </p:txBody>
        </p:sp>
        <p:sp>
          <p:nvSpPr>
            <p:cNvPr id="355" name="Freeform: Shape 354">
              <a:extLst>
                <a:ext uri="{FF2B5EF4-FFF2-40B4-BE49-F238E27FC236}">
                  <a16:creationId xmlns:a16="http://schemas.microsoft.com/office/drawing/2014/main" id="{FAE6EBF6-D091-419C-862F-C903794C266A}"/>
                </a:ext>
              </a:extLst>
            </p:cNvPr>
            <p:cNvSpPr/>
            <p:nvPr/>
          </p:nvSpPr>
          <p:spPr>
            <a:xfrm>
              <a:off x="619494" y="4652988"/>
              <a:ext cx="142468" cy="501041"/>
            </a:xfrm>
            <a:custGeom>
              <a:avLst/>
              <a:gdLst>
                <a:gd name="connsiteX0" fmla="*/ 111136 w 142468"/>
                <a:gd name="connsiteY0" fmla="*/ 11372 h 501041"/>
                <a:gd name="connsiteX1" fmla="*/ 423 w 142468"/>
                <a:gd name="connsiteY1" fmla="*/ 481113 h 501041"/>
                <a:gd name="connsiteX2" fmla="*/ 31157 w 142468"/>
                <a:gd name="connsiteY2" fmla="*/ 489670 h 501041"/>
                <a:gd name="connsiteX3" fmla="*/ 141870 w 142468"/>
                <a:gd name="connsiteY3" fmla="*/ 19928 h 501041"/>
                <a:gd name="connsiteX4" fmla="*/ 111136 w 142468"/>
                <a:gd name="connsiteY4" fmla="*/ 11372 h 501041"/>
                <a:gd name="connsiteX5" fmla="*/ 111136 w 142468"/>
                <a:gd name="connsiteY5" fmla="*/ 11372 h 5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468" h="501041">
                  <a:moveTo>
                    <a:pt x="111136" y="11372"/>
                  </a:moveTo>
                  <a:cubicBezTo>
                    <a:pt x="70448" y="167137"/>
                    <a:pt x="35348" y="324125"/>
                    <a:pt x="423" y="481113"/>
                  </a:cubicBezTo>
                  <a:cubicBezTo>
                    <a:pt x="-3942" y="501195"/>
                    <a:pt x="26792" y="509577"/>
                    <a:pt x="31157" y="489670"/>
                  </a:cubicBezTo>
                  <a:cubicBezTo>
                    <a:pt x="66082" y="332682"/>
                    <a:pt x="101182" y="175519"/>
                    <a:pt x="141870" y="19928"/>
                  </a:cubicBezTo>
                  <a:cubicBezTo>
                    <a:pt x="147108" y="-154"/>
                    <a:pt x="116374" y="-8535"/>
                    <a:pt x="111136" y="11372"/>
                  </a:cubicBezTo>
                  <a:lnTo>
                    <a:pt x="111136" y="11372"/>
                  </a:lnTo>
                  <a:close/>
                </a:path>
              </a:pathLst>
            </a:custGeom>
            <a:solidFill>
              <a:srgbClr val="BC8662"/>
            </a:solidFill>
            <a:ln w="17463" cap="flat">
              <a:noFill/>
              <a:prstDash val="solid"/>
              <a:miter/>
            </a:ln>
          </p:spPr>
          <p:txBody>
            <a:bodyPr rtlCol="0" anchor="ctr"/>
            <a:lstStyle/>
            <a:p>
              <a:endParaRPr lang="th-TH"/>
            </a:p>
          </p:txBody>
        </p:sp>
        <p:sp>
          <p:nvSpPr>
            <p:cNvPr id="356" name="Freeform: Shape 355">
              <a:extLst>
                <a:ext uri="{FF2B5EF4-FFF2-40B4-BE49-F238E27FC236}">
                  <a16:creationId xmlns:a16="http://schemas.microsoft.com/office/drawing/2014/main" id="{DCB613E1-69F5-4482-8736-4B045366998B}"/>
                </a:ext>
              </a:extLst>
            </p:cNvPr>
            <p:cNvSpPr/>
            <p:nvPr/>
          </p:nvSpPr>
          <p:spPr>
            <a:xfrm>
              <a:off x="474473" y="4801818"/>
              <a:ext cx="123305" cy="363637"/>
            </a:xfrm>
            <a:custGeom>
              <a:avLst/>
              <a:gdLst>
                <a:gd name="connsiteX0" fmla="*/ 92010 w 123305"/>
                <a:gd name="connsiteY0" fmla="*/ 11322 h 363637"/>
                <a:gd name="connsiteX1" fmla="*/ 332 w 123305"/>
                <a:gd name="connsiteY1" fmla="*/ 343633 h 363637"/>
                <a:gd name="connsiteX2" fmla="*/ 31066 w 123305"/>
                <a:gd name="connsiteY2" fmla="*/ 352190 h 363637"/>
                <a:gd name="connsiteX3" fmla="*/ 122744 w 123305"/>
                <a:gd name="connsiteY3" fmla="*/ 19879 h 363637"/>
                <a:gd name="connsiteX4" fmla="*/ 92010 w 123305"/>
                <a:gd name="connsiteY4" fmla="*/ 11322 h 363637"/>
                <a:gd name="connsiteX5" fmla="*/ 92010 w 123305"/>
                <a:gd name="connsiteY5" fmla="*/ 11322 h 36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05" h="363637">
                  <a:moveTo>
                    <a:pt x="92010" y="11322"/>
                  </a:moveTo>
                  <a:cubicBezTo>
                    <a:pt x="63371" y="122558"/>
                    <a:pt x="22334" y="230826"/>
                    <a:pt x="332" y="343633"/>
                  </a:cubicBezTo>
                  <a:cubicBezTo>
                    <a:pt x="-3510" y="363715"/>
                    <a:pt x="27224" y="372272"/>
                    <a:pt x="31066" y="352190"/>
                  </a:cubicBezTo>
                  <a:cubicBezTo>
                    <a:pt x="53068" y="239382"/>
                    <a:pt x="94105" y="131115"/>
                    <a:pt x="122744" y="19879"/>
                  </a:cubicBezTo>
                  <a:cubicBezTo>
                    <a:pt x="127808" y="-29"/>
                    <a:pt x="97074" y="-8585"/>
                    <a:pt x="92010" y="11322"/>
                  </a:cubicBezTo>
                  <a:lnTo>
                    <a:pt x="92010" y="11322"/>
                  </a:lnTo>
                  <a:close/>
                </a:path>
              </a:pathLst>
            </a:custGeom>
            <a:solidFill>
              <a:srgbClr val="BC8662"/>
            </a:solidFill>
            <a:ln w="17463" cap="flat">
              <a:noFill/>
              <a:prstDash val="solid"/>
              <a:miter/>
            </a:ln>
          </p:spPr>
          <p:txBody>
            <a:bodyPr rtlCol="0" anchor="ctr"/>
            <a:lstStyle/>
            <a:p>
              <a:endParaRPr lang="th-TH"/>
            </a:p>
          </p:txBody>
        </p:sp>
        <p:sp>
          <p:nvSpPr>
            <p:cNvPr id="357" name="Freeform: Shape 356">
              <a:extLst>
                <a:ext uri="{FF2B5EF4-FFF2-40B4-BE49-F238E27FC236}">
                  <a16:creationId xmlns:a16="http://schemas.microsoft.com/office/drawing/2014/main" id="{72056548-F283-467A-8719-691316907589}"/>
                </a:ext>
              </a:extLst>
            </p:cNvPr>
            <p:cNvSpPr/>
            <p:nvPr/>
          </p:nvSpPr>
          <p:spPr>
            <a:xfrm>
              <a:off x="481952" y="5214157"/>
              <a:ext cx="77238" cy="260559"/>
            </a:xfrm>
            <a:custGeom>
              <a:avLst/>
              <a:gdLst>
                <a:gd name="connsiteX0" fmla="*/ 46287 w 77238"/>
                <a:gd name="connsiteY0" fmla="*/ 11447 h 260559"/>
                <a:gd name="connsiteX1" fmla="*/ 361 w 77238"/>
                <a:gd name="connsiteY1" fmla="*/ 240555 h 260559"/>
                <a:gd name="connsiteX2" fmla="*/ 31095 w 77238"/>
                <a:gd name="connsiteY2" fmla="*/ 249112 h 260559"/>
                <a:gd name="connsiteX3" fmla="*/ 76847 w 77238"/>
                <a:gd name="connsiteY3" fmla="*/ 20004 h 260559"/>
                <a:gd name="connsiteX4" fmla="*/ 46287 w 77238"/>
                <a:gd name="connsiteY4" fmla="*/ 11447 h 260559"/>
                <a:gd name="connsiteX5" fmla="*/ 46287 w 77238"/>
                <a:gd name="connsiteY5" fmla="*/ 11447 h 26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38" h="260559">
                  <a:moveTo>
                    <a:pt x="46287" y="11447"/>
                  </a:moveTo>
                  <a:cubicBezTo>
                    <a:pt x="31095" y="87758"/>
                    <a:pt x="15728" y="164244"/>
                    <a:pt x="361" y="240555"/>
                  </a:cubicBezTo>
                  <a:cubicBezTo>
                    <a:pt x="-3655" y="260637"/>
                    <a:pt x="27079" y="269194"/>
                    <a:pt x="31095" y="249112"/>
                  </a:cubicBezTo>
                  <a:cubicBezTo>
                    <a:pt x="46287" y="172801"/>
                    <a:pt x="61654" y="96315"/>
                    <a:pt x="76847" y="20004"/>
                  </a:cubicBezTo>
                  <a:cubicBezTo>
                    <a:pt x="81038" y="-78"/>
                    <a:pt x="50304" y="-8635"/>
                    <a:pt x="46287" y="11447"/>
                  </a:cubicBezTo>
                  <a:lnTo>
                    <a:pt x="46287" y="11447"/>
                  </a:lnTo>
                  <a:close/>
                </a:path>
              </a:pathLst>
            </a:custGeom>
            <a:solidFill>
              <a:srgbClr val="BC8662"/>
            </a:solidFill>
            <a:ln w="17463" cap="flat">
              <a:noFill/>
              <a:prstDash val="solid"/>
              <a:miter/>
            </a:ln>
          </p:spPr>
          <p:txBody>
            <a:bodyPr rtlCol="0" anchor="ctr"/>
            <a:lstStyle/>
            <a:p>
              <a:endParaRPr lang="th-TH"/>
            </a:p>
          </p:txBody>
        </p:sp>
        <p:sp>
          <p:nvSpPr>
            <p:cNvPr id="358" name="Freeform: Shape 357">
              <a:extLst>
                <a:ext uri="{FF2B5EF4-FFF2-40B4-BE49-F238E27FC236}">
                  <a16:creationId xmlns:a16="http://schemas.microsoft.com/office/drawing/2014/main" id="{C5271443-85E6-423C-B1E5-0206B9F23847}"/>
                </a:ext>
              </a:extLst>
            </p:cNvPr>
            <p:cNvSpPr/>
            <p:nvPr/>
          </p:nvSpPr>
          <p:spPr>
            <a:xfrm>
              <a:off x="290917" y="5412869"/>
              <a:ext cx="138799" cy="802531"/>
            </a:xfrm>
            <a:custGeom>
              <a:avLst/>
              <a:gdLst>
                <a:gd name="connsiteX0" fmla="*/ 107575 w 138799"/>
                <a:gd name="connsiteY0" fmla="*/ 11458 h 802531"/>
                <a:gd name="connsiteX1" fmla="*/ 6 w 138799"/>
                <a:gd name="connsiteY1" fmla="*/ 787143 h 802531"/>
                <a:gd name="connsiteX2" fmla="*/ 31963 w 138799"/>
                <a:gd name="connsiteY2" fmla="*/ 787143 h 802531"/>
                <a:gd name="connsiteX3" fmla="*/ 138309 w 138799"/>
                <a:gd name="connsiteY3" fmla="*/ 19840 h 802531"/>
                <a:gd name="connsiteX4" fmla="*/ 107575 w 138799"/>
                <a:gd name="connsiteY4" fmla="*/ 11458 h 802531"/>
                <a:gd name="connsiteX5" fmla="*/ 107575 w 138799"/>
                <a:gd name="connsiteY5" fmla="*/ 11458 h 802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799" h="802531">
                  <a:moveTo>
                    <a:pt x="107575" y="11458"/>
                  </a:moveTo>
                  <a:cubicBezTo>
                    <a:pt x="47504" y="268157"/>
                    <a:pt x="7166" y="523285"/>
                    <a:pt x="6" y="787143"/>
                  </a:cubicBezTo>
                  <a:cubicBezTo>
                    <a:pt x="-517" y="807749"/>
                    <a:pt x="31264" y="807574"/>
                    <a:pt x="31963" y="787143"/>
                  </a:cubicBezTo>
                  <a:cubicBezTo>
                    <a:pt x="39122" y="526253"/>
                    <a:pt x="78937" y="273571"/>
                    <a:pt x="138309" y="19840"/>
                  </a:cubicBezTo>
                  <a:cubicBezTo>
                    <a:pt x="143024" y="-67"/>
                    <a:pt x="112290" y="-8624"/>
                    <a:pt x="107575" y="11458"/>
                  </a:cubicBezTo>
                  <a:lnTo>
                    <a:pt x="107575" y="11458"/>
                  </a:lnTo>
                  <a:close/>
                </a:path>
              </a:pathLst>
            </a:custGeom>
            <a:solidFill>
              <a:srgbClr val="BC8662"/>
            </a:solidFill>
            <a:ln w="17463" cap="flat">
              <a:noFill/>
              <a:prstDash val="solid"/>
              <a:miter/>
            </a:ln>
          </p:spPr>
          <p:txBody>
            <a:bodyPr rtlCol="0" anchor="ctr"/>
            <a:lstStyle/>
            <a:p>
              <a:endParaRPr lang="th-TH"/>
            </a:p>
          </p:txBody>
        </p:sp>
        <p:sp>
          <p:nvSpPr>
            <p:cNvPr id="359" name="Freeform: Shape 358">
              <a:extLst>
                <a:ext uri="{FF2B5EF4-FFF2-40B4-BE49-F238E27FC236}">
                  <a16:creationId xmlns:a16="http://schemas.microsoft.com/office/drawing/2014/main" id="{E40FBD37-0652-4EAC-9CDB-BF6A99AEE9A8}"/>
                </a:ext>
              </a:extLst>
            </p:cNvPr>
            <p:cNvSpPr/>
            <p:nvPr/>
          </p:nvSpPr>
          <p:spPr>
            <a:xfrm>
              <a:off x="462671" y="5550865"/>
              <a:ext cx="85627" cy="515449"/>
            </a:xfrm>
            <a:custGeom>
              <a:avLst/>
              <a:gdLst>
                <a:gd name="connsiteX0" fmla="*/ 53519 w 85627"/>
                <a:gd name="connsiteY0" fmla="*/ 15258 h 515449"/>
                <a:gd name="connsiteX1" fmla="*/ 84 w 85627"/>
                <a:gd name="connsiteY1" fmla="*/ 500192 h 515449"/>
                <a:gd name="connsiteX2" fmla="*/ 32040 w 85627"/>
                <a:gd name="connsiteY2" fmla="*/ 500192 h 515449"/>
                <a:gd name="connsiteX3" fmla="*/ 85475 w 85627"/>
                <a:gd name="connsiteY3" fmla="*/ 15258 h 515449"/>
                <a:gd name="connsiteX4" fmla="*/ 53519 w 85627"/>
                <a:gd name="connsiteY4" fmla="*/ 15258 h 515449"/>
                <a:gd name="connsiteX5" fmla="*/ 53519 w 85627"/>
                <a:gd name="connsiteY5" fmla="*/ 15258 h 51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27" h="515449">
                  <a:moveTo>
                    <a:pt x="53519" y="15258"/>
                  </a:moveTo>
                  <a:cubicBezTo>
                    <a:pt x="33088" y="176611"/>
                    <a:pt x="15800" y="338314"/>
                    <a:pt x="84" y="500192"/>
                  </a:cubicBezTo>
                  <a:cubicBezTo>
                    <a:pt x="-1837" y="520623"/>
                    <a:pt x="29945" y="520448"/>
                    <a:pt x="32040" y="500192"/>
                  </a:cubicBezTo>
                  <a:cubicBezTo>
                    <a:pt x="47931" y="338314"/>
                    <a:pt x="65044" y="176611"/>
                    <a:pt x="85475" y="15258"/>
                  </a:cubicBezTo>
                  <a:cubicBezTo>
                    <a:pt x="88095" y="-5173"/>
                    <a:pt x="56138" y="-4999"/>
                    <a:pt x="53519" y="15258"/>
                  </a:cubicBezTo>
                  <a:lnTo>
                    <a:pt x="53519" y="15258"/>
                  </a:lnTo>
                  <a:close/>
                </a:path>
              </a:pathLst>
            </a:custGeom>
            <a:solidFill>
              <a:srgbClr val="BC8662"/>
            </a:solidFill>
            <a:ln w="17463" cap="flat">
              <a:noFill/>
              <a:prstDash val="solid"/>
              <a:miter/>
            </a:ln>
          </p:spPr>
          <p:txBody>
            <a:bodyPr rtlCol="0" anchor="ctr"/>
            <a:lstStyle/>
            <a:p>
              <a:endParaRPr lang="th-TH"/>
            </a:p>
          </p:txBody>
        </p:sp>
        <p:sp>
          <p:nvSpPr>
            <p:cNvPr id="360" name="Freeform: Shape 359">
              <a:extLst>
                <a:ext uri="{FF2B5EF4-FFF2-40B4-BE49-F238E27FC236}">
                  <a16:creationId xmlns:a16="http://schemas.microsoft.com/office/drawing/2014/main" id="{FD38E77F-BECF-4B91-B461-06E36A80B91E}"/>
                </a:ext>
              </a:extLst>
            </p:cNvPr>
            <p:cNvSpPr/>
            <p:nvPr/>
          </p:nvSpPr>
          <p:spPr>
            <a:xfrm>
              <a:off x="405478" y="6207434"/>
              <a:ext cx="31956" cy="229457"/>
            </a:xfrm>
            <a:custGeom>
              <a:avLst/>
              <a:gdLst>
                <a:gd name="connsiteX0" fmla="*/ 0 w 31956"/>
                <a:gd name="connsiteY0" fmla="*/ 15454 h 229457"/>
                <a:gd name="connsiteX1" fmla="*/ 0 w 31956"/>
                <a:gd name="connsiteY1" fmla="*/ 214003 h 229457"/>
                <a:gd name="connsiteX2" fmla="*/ 31956 w 31956"/>
                <a:gd name="connsiteY2" fmla="*/ 214003 h 229457"/>
                <a:gd name="connsiteX3" fmla="*/ 31956 w 31956"/>
                <a:gd name="connsiteY3" fmla="*/ 15454 h 229457"/>
                <a:gd name="connsiteX4" fmla="*/ 0 w 31956"/>
                <a:gd name="connsiteY4" fmla="*/ 15454 h 229457"/>
                <a:gd name="connsiteX5" fmla="*/ 0 w 31956"/>
                <a:gd name="connsiteY5" fmla="*/ 15454 h 22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956" h="229457">
                  <a:moveTo>
                    <a:pt x="0" y="15454"/>
                  </a:moveTo>
                  <a:cubicBezTo>
                    <a:pt x="0" y="81637"/>
                    <a:pt x="0" y="147820"/>
                    <a:pt x="0" y="214003"/>
                  </a:cubicBezTo>
                  <a:cubicBezTo>
                    <a:pt x="0" y="234609"/>
                    <a:pt x="31956" y="234609"/>
                    <a:pt x="31956" y="214003"/>
                  </a:cubicBezTo>
                  <a:cubicBezTo>
                    <a:pt x="31956" y="147820"/>
                    <a:pt x="31956" y="81637"/>
                    <a:pt x="31956" y="15454"/>
                  </a:cubicBezTo>
                  <a:cubicBezTo>
                    <a:pt x="31956" y="-5151"/>
                    <a:pt x="0" y="-5151"/>
                    <a:pt x="0" y="15454"/>
                  </a:cubicBezTo>
                  <a:lnTo>
                    <a:pt x="0" y="15454"/>
                  </a:lnTo>
                  <a:close/>
                </a:path>
              </a:pathLst>
            </a:custGeom>
            <a:solidFill>
              <a:srgbClr val="BC8662"/>
            </a:solidFill>
            <a:ln w="17463" cap="flat">
              <a:noFill/>
              <a:prstDash val="solid"/>
              <a:miter/>
            </a:ln>
          </p:spPr>
          <p:txBody>
            <a:bodyPr rtlCol="0" anchor="ctr"/>
            <a:lstStyle/>
            <a:p>
              <a:endParaRPr lang="th-TH"/>
            </a:p>
          </p:txBody>
        </p:sp>
        <p:sp>
          <p:nvSpPr>
            <p:cNvPr id="361" name="Freeform: Shape 360">
              <a:extLst>
                <a:ext uri="{FF2B5EF4-FFF2-40B4-BE49-F238E27FC236}">
                  <a16:creationId xmlns:a16="http://schemas.microsoft.com/office/drawing/2014/main" id="{56B631A3-7983-494A-9838-8CA9F41D0FDC}"/>
                </a:ext>
              </a:extLst>
            </p:cNvPr>
            <p:cNvSpPr/>
            <p:nvPr/>
          </p:nvSpPr>
          <p:spPr>
            <a:xfrm>
              <a:off x="1070201" y="3312141"/>
              <a:ext cx="77507" cy="245291"/>
            </a:xfrm>
            <a:custGeom>
              <a:avLst/>
              <a:gdLst>
                <a:gd name="connsiteX0" fmla="*/ 46175 w 77507"/>
                <a:gd name="connsiteY0" fmla="*/ 11447 h 245291"/>
                <a:gd name="connsiteX1" fmla="*/ 423 w 77507"/>
                <a:gd name="connsiteY1" fmla="*/ 225363 h 245291"/>
                <a:gd name="connsiteX2" fmla="*/ 31157 w 77507"/>
                <a:gd name="connsiteY2" fmla="*/ 233920 h 245291"/>
                <a:gd name="connsiteX3" fmla="*/ 77084 w 77507"/>
                <a:gd name="connsiteY3" fmla="*/ 20004 h 245291"/>
                <a:gd name="connsiteX4" fmla="*/ 46175 w 77507"/>
                <a:gd name="connsiteY4" fmla="*/ 11447 h 245291"/>
                <a:gd name="connsiteX5" fmla="*/ 46175 w 77507"/>
                <a:gd name="connsiteY5" fmla="*/ 11447 h 24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7" h="245291">
                  <a:moveTo>
                    <a:pt x="46175" y="11447"/>
                  </a:moveTo>
                  <a:cubicBezTo>
                    <a:pt x="30459" y="82694"/>
                    <a:pt x="16140" y="154116"/>
                    <a:pt x="423" y="225363"/>
                  </a:cubicBezTo>
                  <a:cubicBezTo>
                    <a:pt x="-3942" y="245445"/>
                    <a:pt x="26792" y="253827"/>
                    <a:pt x="31157" y="233920"/>
                  </a:cubicBezTo>
                  <a:cubicBezTo>
                    <a:pt x="46874" y="162673"/>
                    <a:pt x="61368" y="91251"/>
                    <a:pt x="77084" y="20004"/>
                  </a:cubicBezTo>
                  <a:cubicBezTo>
                    <a:pt x="81449" y="-78"/>
                    <a:pt x="50715" y="-8635"/>
                    <a:pt x="46175" y="11447"/>
                  </a:cubicBezTo>
                  <a:lnTo>
                    <a:pt x="46175" y="11447"/>
                  </a:lnTo>
                  <a:close/>
                </a:path>
              </a:pathLst>
            </a:custGeom>
            <a:solidFill>
              <a:srgbClr val="BC8662"/>
            </a:solidFill>
            <a:ln w="17463" cap="flat">
              <a:noFill/>
              <a:prstDash val="solid"/>
              <a:miter/>
            </a:ln>
          </p:spPr>
          <p:txBody>
            <a:bodyPr rtlCol="0" anchor="ctr"/>
            <a:lstStyle/>
            <a:p>
              <a:endParaRPr lang="th-TH"/>
            </a:p>
          </p:txBody>
        </p:sp>
        <p:sp>
          <p:nvSpPr>
            <p:cNvPr id="362" name="Freeform: Shape 361">
              <a:extLst>
                <a:ext uri="{FF2B5EF4-FFF2-40B4-BE49-F238E27FC236}">
                  <a16:creationId xmlns:a16="http://schemas.microsoft.com/office/drawing/2014/main" id="{4D5711AC-2702-4EB2-8106-0AF6724746C0}"/>
                </a:ext>
              </a:extLst>
            </p:cNvPr>
            <p:cNvSpPr/>
            <p:nvPr/>
          </p:nvSpPr>
          <p:spPr>
            <a:xfrm>
              <a:off x="1206938" y="3624927"/>
              <a:ext cx="169799" cy="138393"/>
            </a:xfrm>
            <a:custGeom>
              <a:avLst/>
              <a:gdLst>
                <a:gd name="connsiteX0" fmla="*/ 27834 w 169799"/>
                <a:gd name="connsiteY0" fmla="*/ 134350 h 138393"/>
                <a:gd name="connsiteX1" fmla="*/ 162121 w 169799"/>
                <a:gd name="connsiteY1" fmla="*/ 29925 h 138393"/>
                <a:gd name="connsiteX2" fmla="*/ 146055 w 169799"/>
                <a:gd name="connsiteY2" fmla="*/ 2334 h 138393"/>
                <a:gd name="connsiteX3" fmla="*/ 5307 w 169799"/>
                <a:gd name="connsiteY3" fmla="*/ 111824 h 138393"/>
                <a:gd name="connsiteX4" fmla="*/ 27834 w 169799"/>
                <a:gd name="connsiteY4" fmla="*/ 134350 h 138393"/>
                <a:gd name="connsiteX5" fmla="*/ 27834 w 169799"/>
                <a:gd name="connsiteY5" fmla="*/ 134350 h 13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99" h="138393">
                  <a:moveTo>
                    <a:pt x="27834" y="134350"/>
                  </a:moveTo>
                  <a:cubicBezTo>
                    <a:pt x="71490" y="97679"/>
                    <a:pt x="112702" y="58912"/>
                    <a:pt x="162121" y="29925"/>
                  </a:cubicBezTo>
                  <a:cubicBezTo>
                    <a:pt x="179758" y="19447"/>
                    <a:pt x="163867" y="-8144"/>
                    <a:pt x="146055" y="2334"/>
                  </a:cubicBezTo>
                  <a:cubicBezTo>
                    <a:pt x="94366" y="32719"/>
                    <a:pt x="51059" y="73406"/>
                    <a:pt x="5307" y="111824"/>
                  </a:cubicBezTo>
                  <a:cubicBezTo>
                    <a:pt x="-10409" y="125095"/>
                    <a:pt x="12293" y="147622"/>
                    <a:pt x="27834" y="134350"/>
                  </a:cubicBezTo>
                  <a:lnTo>
                    <a:pt x="27834" y="134350"/>
                  </a:lnTo>
                  <a:close/>
                </a:path>
              </a:pathLst>
            </a:custGeom>
            <a:solidFill>
              <a:srgbClr val="BC8662"/>
            </a:solidFill>
            <a:ln w="17463" cap="flat">
              <a:noFill/>
              <a:prstDash val="solid"/>
              <a:miter/>
            </a:ln>
          </p:spPr>
          <p:txBody>
            <a:bodyPr rtlCol="0" anchor="ctr"/>
            <a:lstStyle/>
            <a:p>
              <a:endParaRPr lang="th-TH"/>
            </a:p>
          </p:txBody>
        </p:sp>
      </p:grpSp>
      <p:pic>
        <p:nvPicPr>
          <p:cNvPr id="4" name="Graphic 3">
            <a:extLst>
              <a:ext uri="{FF2B5EF4-FFF2-40B4-BE49-F238E27FC236}">
                <a16:creationId xmlns:a16="http://schemas.microsoft.com/office/drawing/2014/main" id="{60C20931-67F2-4797-84CD-D58A8D38E4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316" y="4572727"/>
            <a:ext cx="12192001" cy="2819400"/>
          </a:xfrm>
          <a:prstGeom prst="rect">
            <a:avLst/>
          </a:prstGeom>
        </p:spPr>
      </p:pic>
      <p:grpSp>
        <p:nvGrpSpPr>
          <p:cNvPr id="204" name="Group 203">
            <a:extLst>
              <a:ext uri="{FF2B5EF4-FFF2-40B4-BE49-F238E27FC236}">
                <a16:creationId xmlns:a16="http://schemas.microsoft.com/office/drawing/2014/main" id="{A50EF55F-D70E-4119-8F48-88CBCB85536E}"/>
              </a:ext>
            </a:extLst>
          </p:cNvPr>
          <p:cNvGrpSpPr/>
          <p:nvPr/>
        </p:nvGrpSpPr>
        <p:grpSpPr>
          <a:xfrm>
            <a:off x="9886271" y="3235362"/>
            <a:ext cx="2435262" cy="3699373"/>
            <a:chOff x="9471854" y="2605828"/>
            <a:chExt cx="2849679" cy="4328908"/>
          </a:xfrm>
        </p:grpSpPr>
        <p:grpSp>
          <p:nvGrpSpPr>
            <p:cNvPr id="5" name="Graphic 143">
              <a:extLst>
                <a:ext uri="{FF2B5EF4-FFF2-40B4-BE49-F238E27FC236}">
                  <a16:creationId xmlns:a16="http://schemas.microsoft.com/office/drawing/2014/main" id="{B5EBAF0D-A44D-40B4-8BA5-1CFFEF2F8FC8}"/>
                </a:ext>
              </a:extLst>
            </p:cNvPr>
            <p:cNvGrpSpPr/>
            <p:nvPr/>
          </p:nvGrpSpPr>
          <p:grpSpPr>
            <a:xfrm>
              <a:off x="10445531" y="3270549"/>
              <a:ext cx="1876002" cy="3664187"/>
              <a:chOff x="10445531" y="3270549"/>
              <a:chExt cx="1876002" cy="3664187"/>
            </a:xfrm>
          </p:grpSpPr>
          <p:sp>
            <p:nvSpPr>
              <p:cNvPr id="6" name="Freeform: Shape 5">
                <a:extLst>
                  <a:ext uri="{FF2B5EF4-FFF2-40B4-BE49-F238E27FC236}">
                    <a16:creationId xmlns:a16="http://schemas.microsoft.com/office/drawing/2014/main" id="{77266D0B-2559-4A7B-8B4F-D5C160243219}"/>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endParaRPr lang="th-TH"/>
              </a:p>
            </p:txBody>
          </p:sp>
          <p:sp>
            <p:nvSpPr>
              <p:cNvPr id="7" name="Freeform: Shape 6">
                <a:extLst>
                  <a:ext uri="{FF2B5EF4-FFF2-40B4-BE49-F238E27FC236}">
                    <a16:creationId xmlns:a16="http://schemas.microsoft.com/office/drawing/2014/main" id="{8DAD3A0C-AECA-4B6C-B62D-2FADDA79985C}"/>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endParaRPr lang="th-TH"/>
              </a:p>
            </p:txBody>
          </p:sp>
          <p:sp>
            <p:nvSpPr>
              <p:cNvPr id="8" name="Freeform: Shape 7">
                <a:extLst>
                  <a:ext uri="{FF2B5EF4-FFF2-40B4-BE49-F238E27FC236}">
                    <a16:creationId xmlns:a16="http://schemas.microsoft.com/office/drawing/2014/main" id="{D44907ED-7FA7-4F42-AD8A-A5DF0F489445}"/>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endParaRPr lang="th-TH"/>
              </a:p>
            </p:txBody>
          </p:sp>
          <p:sp>
            <p:nvSpPr>
              <p:cNvPr id="9" name="Freeform: Shape 8">
                <a:extLst>
                  <a:ext uri="{FF2B5EF4-FFF2-40B4-BE49-F238E27FC236}">
                    <a16:creationId xmlns:a16="http://schemas.microsoft.com/office/drawing/2014/main" id="{44D859D0-3C5E-477B-AF7E-353FA91864BF}"/>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endParaRPr lang="th-TH"/>
              </a:p>
            </p:txBody>
          </p:sp>
          <p:sp>
            <p:nvSpPr>
              <p:cNvPr id="10" name="Freeform: Shape 9">
                <a:extLst>
                  <a:ext uri="{FF2B5EF4-FFF2-40B4-BE49-F238E27FC236}">
                    <a16:creationId xmlns:a16="http://schemas.microsoft.com/office/drawing/2014/main" id="{A4D25BBE-43E2-45CC-AEB6-DA58F457CF68}"/>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endParaRPr lang="th-TH"/>
              </a:p>
            </p:txBody>
          </p:sp>
          <p:sp>
            <p:nvSpPr>
              <p:cNvPr id="11" name="Freeform: Shape 10">
                <a:extLst>
                  <a:ext uri="{FF2B5EF4-FFF2-40B4-BE49-F238E27FC236}">
                    <a16:creationId xmlns:a16="http://schemas.microsoft.com/office/drawing/2014/main" id="{17FA0066-2AF7-4738-8E21-0CF46CE30F2F}"/>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endParaRPr lang="th-TH"/>
              </a:p>
            </p:txBody>
          </p:sp>
          <p:sp>
            <p:nvSpPr>
              <p:cNvPr id="12" name="Freeform: Shape 11">
                <a:extLst>
                  <a:ext uri="{FF2B5EF4-FFF2-40B4-BE49-F238E27FC236}">
                    <a16:creationId xmlns:a16="http://schemas.microsoft.com/office/drawing/2014/main" id="{F597702A-1406-4CCD-A357-FA815ADF4A96}"/>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endParaRPr lang="th-TH"/>
              </a:p>
            </p:txBody>
          </p:sp>
          <p:sp>
            <p:nvSpPr>
              <p:cNvPr id="13" name="Freeform: Shape 12">
                <a:extLst>
                  <a:ext uri="{FF2B5EF4-FFF2-40B4-BE49-F238E27FC236}">
                    <a16:creationId xmlns:a16="http://schemas.microsoft.com/office/drawing/2014/main" id="{B21F9AFB-30CE-4892-B9F7-276AE7F59B76}"/>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endParaRPr lang="th-TH"/>
              </a:p>
            </p:txBody>
          </p:sp>
        </p:grpSp>
        <p:grpSp>
          <p:nvGrpSpPr>
            <p:cNvPr id="14" name="Graphic 153">
              <a:extLst>
                <a:ext uri="{FF2B5EF4-FFF2-40B4-BE49-F238E27FC236}">
                  <a16:creationId xmlns:a16="http://schemas.microsoft.com/office/drawing/2014/main" id="{6AA97AD1-3260-4FB2-A49D-8826B293E248}"/>
                </a:ext>
              </a:extLst>
            </p:cNvPr>
            <p:cNvGrpSpPr/>
            <p:nvPr/>
          </p:nvGrpSpPr>
          <p:grpSpPr>
            <a:xfrm>
              <a:off x="11161825" y="3187825"/>
              <a:ext cx="1068908" cy="1281259"/>
              <a:chOff x="11161825" y="3187825"/>
              <a:chExt cx="1068908" cy="1281259"/>
            </a:xfrm>
          </p:grpSpPr>
          <p:sp>
            <p:nvSpPr>
              <p:cNvPr id="15" name="Freeform: Shape 14">
                <a:extLst>
                  <a:ext uri="{FF2B5EF4-FFF2-40B4-BE49-F238E27FC236}">
                    <a16:creationId xmlns:a16="http://schemas.microsoft.com/office/drawing/2014/main" id="{66C568A7-C7B2-42A5-9A2F-BE3C74E04654}"/>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endParaRPr lang="th-TH"/>
              </a:p>
            </p:txBody>
          </p:sp>
          <p:sp>
            <p:nvSpPr>
              <p:cNvPr id="16" name="Freeform: Shape 15">
                <a:extLst>
                  <a:ext uri="{FF2B5EF4-FFF2-40B4-BE49-F238E27FC236}">
                    <a16:creationId xmlns:a16="http://schemas.microsoft.com/office/drawing/2014/main" id="{C901D727-1167-4705-8ACC-D086CB6F2F4B}"/>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endParaRPr lang="th-TH"/>
              </a:p>
            </p:txBody>
          </p:sp>
          <p:sp>
            <p:nvSpPr>
              <p:cNvPr id="17" name="Freeform: Shape 16">
                <a:extLst>
                  <a:ext uri="{FF2B5EF4-FFF2-40B4-BE49-F238E27FC236}">
                    <a16:creationId xmlns:a16="http://schemas.microsoft.com/office/drawing/2014/main" id="{26D3922F-5E2B-4F85-A113-6C31AC556BD9}"/>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endParaRPr lang="th-TH"/>
              </a:p>
            </p:txBody>
          </p:sp>
          <p:sp>
            <p:nvSpPr>
              <p:cNvPr id="18" name="Freeform: Shape 17">
                <a:extLst>
                  <a:ext uri="{FF2B5EF4-FFF2-40B4-BE49-F238E27FC236}">
                    <a16:creationId xmlns:a16="http://schemas.microsoft.com/office/drawing/2014/main" id="{D6F02D01-5237-45A7-8CCB-3BDF998B17FE}"/>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endParaRPr lang="th-TH"/>
              </a:p>
            </p:txBody>
          </p:sp>
          <p:sp>
            <p:nvSpPr>
              <p:cNvPr id="19" name="Freeform: Shape 18">
                <a:extLst>
                  <a:ext uri="{FF2B5EF4-FFF2-40B4-BE49-F238E27FC236}">
                    <a16:creationId xmlns:a16="http://schemas.microsoft.com/office/drawing/2014/main" id="{393FF08F-9444-474E-8EBB-B89640CE65A3}"/>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endParaRPr lang="th-TH"/>
              </a:p>
            </p:txBody>
          </p:sp>
        </p:grpSp>
        <p:grpSp>
          <p:nvGrpSpPr>
            <p:cNvPr id="20" name="Graphic 154">
              <a:extLst>
                <a:ext uri="{FF2B5EF4-FFF2-40B4-BE49-F238E27FC236}">
                  <a16:creationId xmlns:a16="http://schemas.microsoft.com/office/drawing/2014/main" id="{12DD3961-171C-4345-87A5-F7819D3C7844}"/>
                </a:ext>
              </a:extLst>
            </p:cNvPr>
            <p:cNvGrpSpPr/>
            <p:nvPr/>
          </p:nvGrpSpPr>
          <p:grpSpPr>
            <a:xfrm>
              <a:off x="9471854" y="3930714"/>
              <a:ext cx="1734184" cy="1380521"/>
              <a:chOff x="9167261" y="3475651"/>
              <a:chExt cx="1734184" cy="1380521"/>
            </a:xfrm>
          </p:grpSpPr>
          <p:sp>
            <p:nvSpPr>
              <p:cNvPr id="21" name="Freeform: Shape 20">
                <a:extLst>
                  <a:ext uri="{FF2B5EF4-FFF2-40B4-BE49-F238E27FC236}">
                    <a16:creationId xmlns:a16="http://schemas.microsoft.com/office/drawing/2014/main" id="{DFEC915C-FD47-4B00-82F2-37636975E886}"/>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endParaRPr lang="th-TH"/>
              </a:p>
            </p:txBody>
          </p:sp>
          <p:sp>
            <p:nvSpPr>
              <p:cNvPr id="22" name="Freeform: Shape 21">
                <a:extLst>
                  <a:ext uri="{FF2B5EF4-FFF2-40B4-BE49-F238E27FC236}">
                    <a16:creationId xmlns:a16="http://schemas.microsoft.com/office/drawing/2014/main" id="{652BB4AD-4EC1-4F54-AB5B-A9EAC66CF842}"/>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endParaRPr lang="th-TH"/>
              </a:p>
            </p:txBody>
          </p:sp>
          <p:sp>
            <p:nvSpPr>
              <p:cNvPr id="23" name="Freeform: Shape 22">
                <a:extLst>
                  <a:ext uri="{FF2B5EF4-FFF2-40B4-BE49-F238E27FC236}">
                    <a16:creationId xmlns:a16="http://schemas.microsoft.com/office/drawing/2014/main" id="{0CB941A1-F0BC-4A74-B62E-355A0649F56E}"/>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endParaRPr lang="th-TH"/>
              </a:p>
            </p:txBody>
          </p:sp>
          <p:sp>
            <p:nvSpPr>
              <p:cNvPr id="24" name="Freeform: Shape 23">
                <a:extLst>
                  <a:ext uri="{FF2B5EF4-FFF2-40B4-BE49-F238E27FC236}">
                    <a16:creationId xmlns:a16="http://schemas.microsoft.com/office/drawing/2014/main" id="{1992737A-53F9-4220-8AA7-163BB38206A2}"/>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endParaRPr lang="th-TH"/>
              </a:p>
            </p:txBody>
          </p:sp>
          <p:sp>
            <p:nvSpPr>
              <p:cNvPr id="25" name="Freeform: Shape 24">
                <a:extLst>
                  <a:ext uri="{FF2B5EF4-FFF2-40B4-BE49-F238E27FC236}">
                    <a16:creationId xmlns:a16="http://schemas.microsoft.com/office/drawing/2014/main" id="{744E8C1D-C84E-45AE-9CD3-807C68595C1B}"/>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endParaRPr lang="th-TH"/>
              </a:p>
            </p:txBody>
          </p:sp>
          <p:sp>
            <p:nvSpPr>
              <p:cNvPr id="26" name="Freeform: Shape 25">
                <a:extLst>
                  <a:ext uri="{FF2B5EF4-FFF2-40B4-BE49-F238E27FC236}">
                    <a16:creationId xmlns:a16="http://schemas.microsoft.com/office/drawing/2014/main" id="{6B619462-29E6-4BCE-9585-43BA043FF866}"/>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endParaRPr lang="th-TH"/>
              </a:p>
            </p:txBody>
          </p:sp>
          <p:sp>
            <p:nvSpPr>
              <p:cNvPr id="27" name="Freeform: Shape 26">
                <a:extLst>
                  <a:ext uri="{FF2B5EF4-FFF2-40B4-BE49-F238E27FC236}">
                    <a16:creationId xmlns:a16="http://schemas.microsoft.com/office/drawing/2014/main" id="{BE0629D3-88A4-4CC7-A9E0-4CC968660070}"/>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endParaRPr lang="th-TH"/>
              </a:p>
            </p:txBody>
          </p:sp>
          <p:sp>
            <p:nvSpPr>
              <p:cNvPr id="28" name="Freeform: Shape 27">
                <a:extLst>
                  <a:ext uri="{FF2B5EF4-FFF2-40B4-BE49-F238E27FC236}">
                    <a16:creationId xmlns:a16="http://schemas.microsoft.com/office/drawing/2014/main" id="{B92723B6-45A9-47FD-8E4A-AFD0E411C43D}"/>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29" name="Freeform: Shape 28">
                <a:extLst>
                  <a:ext uri="{FF2B5EF4-FFF2-40B4-BE49-F238E27FC236}">
                    <a16:creationId xmlns:a16="http://schemas.microsoft.com/office/drawing/2014/main" id="{A26C7C7D-0404-4718-80E7-342BC143F67B}"/>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0" name="Freeform: Shape 29">
                <a:extLst>
                  <a:ext uri="{FF2B5EF4-FFF2-40B4-BE49-F238E27FC236}">
                    <a16:creationId xmlns:a16="http://schemas.microsoft.com/office/drawing/2014/main" id="{91DA7848-EAB1-4D5C-906C-90B5F47677EF}"/>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1" name="Freeform: Shape 30">
                <a:extLst>
                  <a:ext uri="{FF2B5EF4-FFF2-40B4-BE49-F238E27FC236}">
                    <a16:creationId xmlns:a16="http://schemas.microsoft.com/office/drawing/2014/main" id="{DE29BC9F-2257-4E9D-B7E1-99C55FF1C9A6}"/>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2" name="Freeform: Shape 31">
                <a:extLst>
                  <a:ext uri="{FF2B5EF4-FFF2-40B4-BE49-F238E27FC236}">
                    <a16:creationId xmlns:a16="http://schemas.microsoft.com/office/drawing/2014/main" id="{109B7B5B-834C-4DC5-81AE-1A4FC68375AE}"/>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3" name="Freeform: Shape 32">
                <a:extLst>
                  <a:ext uri="{FF2B5EF4-FFF2-40B4-BE49-F238E27FC236}">
                    <a16:creationId xmlns:a16="http://schemas.microsoft.com/office/drawing/2014/main" id="{F1DB6618-7CA2-445D-8310-86C4FEAB6915}"/>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4" name="Freeform: Shape 33">
                <a:extLst>
                  <a:ext uri="{FF2B5EF4-FFF2-40B4-BE49-F238E27FC236}">
                    <a16:creationId xmlns:a16="http://schemas.microsoft.com/office/drawing/2014/main" id="{48AEA4FA-8C16-45EB-BD48-78A87CD12C2E}"/>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5" name="Freeform: Shape 34">
                <a:extLst>
                  <a:ext uri="{FF2B5EF4-FFF2-40B4-BE49-F238E27FC236}">
                    <a16:creationId xmlns:a16="http://schemas.microsoft.com/office/drawing/2014/main" id="{4D369714-2481-4EE0-A644-B27AC925A2B0}"/>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6" name="Freeform: Shape 35">
                <a:extLst>
                  <a:ext uri="{FF2B5EF4-FFF2-40B4-BE49-F238E27FC236}">
                    <a16:creationId xmlns:a16="http://schemas.microsoft.com/office/drawing/2014/main" id="{B546AEC4-90D1-4B1C-859C-84A7010EC009}"/>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7" name="Freeform: Shape 36">
                <a:extLst>
                  <a:ext uri="{FF2B5EF4-FFF2-40B4-BE49-F238E27FC236}">
                    <a16:creationId xmlns:a16="http://schemas.microsoft.com/office/drawing/2014/main" id="{09BD19F2-7D36-46BA-9BB4-2D80A0A0680B}"/>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8" name="Freeform: Shape 37">
                <a:extLst>
                  <a:ext uri="{FF2B5EF4-FFF2-40B4-BE49-F238E27FC236}">
                    <a16:creationId xmlns:a16="http://schemas.microsoft.com/office/drawing/2014/main" id="{C29E07EA-4ECE-402C-859D-E24E9CE75DF2}"/>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9" name="Freeform: Shape 38">
                <a:extLst>
                  <a:ext uri="{FF2B5EF4-FFF2-40B4-BE49-F238E27FC236}">
                    <a16:creationId xmlns:a16="http://schemas.microsoft.com/office/drawing/2014/main" id="{923C66A3-1941-4A8A-AA8E-9063CDEA4640}"/>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grpSp>
        <p:pic>
          <p:nvPicPr>
            <p:cNvPr id="62" name="Graphic 61">
              <a:extLst>
                <a:ext uri="{FF2B5EF4-FFF2-40B4-BE49-F238E27FC236}">
                  <a16:creationId xmlns:a16="http://schemas.microsoft.com/office/drawing/2014/main" id="{74D828CA-177E-4BEC-A66D-8F8F0D7E26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46101" y="2605828"/>
              <a:ext cx="1433328" cy="961600"/>
            </a:xfrm>
            <a:prstGeom prst="rect">
              <a:avLst/>
            </a:prstGeom>
          </p:spPr>
        </p:pic>
      </p:grpSp>
      <p:grpSp>
        <p:nvGrpSpPr>
          <p:cNvPr id="63" name="Graphic 153">
            <a:extLst>
              <a:ext uri="{FF2B5EF4-FFF2-40B4-BE49-F238E27FC236}">
                <a16:creationId xmlns:a16="http://schemas.microsoft.com/office/drawing/2014/main" id="{38F980C4-5C41-4BBA-8D12-4260A82B6A0B}"/>
              </a:ext>
            </a:extLst>
          </p:cNvPr>
          <p:cNvGrpSpPr/>
          <p:nvPr/>
        </p:nvGrpSpPr>
        <p:grpSpPr>
          <a:xfrm rot="5043306">
            <a:off x="737597" y="5559159"/>
            <a:ext cx="1068908" cy="1281259"/>
            <a:chOff x="11161825" y="3187825"/>
            <a:chExt cx="1068908" cy="1281259"/>
          </a:xfrm>
        </p:grpSpPr>
        <p:sp>
          <p:nvSpPr>
            <p:cNvPr id="64" name="Freeform: Shape 63">
              <a:extLst>
                <a:ext uri="{FF2B5EF4-FFF2-40B4-BE49-F238E27FC236}">
                  <a16:creationId xmlns:a16="http://schemas.microsoft.com/office/drawing/2014/main" id="{14A8DA20-A388-4911-8497-8802BD5D1C43}"/>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endParaRPr lang="th-TH"/>
            </a:p>
          </p:txBody>
        </p:sp>
        <p:sp>
          <p:nvSpPr>
            <p:cNvPr id="65" name="Freeform: Shape 64">
              <a:extLst>
                <a:ext uri="{FF2B5EF4-FFF2-40B4-BE49-F238E27FC236}">
                  <a16:creationId xmlns:a16="http://schemas.microsoft.com/office/drawing/2014/main" id="{A1BC016B-7AEE-48D5-A1CF-CF7FC753C1EF}"/>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endParaRPr lang="th-TH"/>
            </a:p>
          </p:txBody>
        </p:sp>
        <p:sp>
          <p:nvSpPr>
            <p:cNvPr id="66" name="Freeform: Shape 65">
              <a:extLst>
                <a:ext uri="{FF2B5EF4-FFF2-40B4-BE49-F238E27FC236}">
                  <a16:creationId xmlns:a16="http://schemas.microsoft.com/office/drawing/2014/main" id="{63F8AC50-D61A-479B-BFB9-C72789496E94}"/>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endParaRPr lang="th-TH"/>
            </a:p>
          </p:txBody>
        </p:sp>
        <p:sp>
          <p:nvSpPr>
            <p:cNvPr id="67" name="Freeform: Shape 66">
              <a:extLst>
                <a:ext uri="{FF2B5EF4-FFF2-40B4-BE49-F238E27FC236}">
                  <a16:creationId xmlns:a16="http://schemas.microsoft.com/office/drawing/2014/main" id="{CD9E58BB-38B0-4F75-B619-55E6E84E4776}"/>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endParaRPr lang="th-TH"/>
            </a:p>
          </p:txBody>
        </p:sp>
        <p:sp>
          <p:nvSpPr>
            <p:cNvPr id="68" name="Freeform: Shape 67">
              <a:extLst>
                <a:ext uri="{FF2B5EF4-FFF2-40B4-BE49-F238E27FC236}">
                  <a16:creationId xmlns:a16="http://schemas.microsoft.com/office/drawing/2014/main" id="{D626AF97-BDF4-42CA-BC12-83F447F7D952}"/>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endParaRPr lang="th-TH"/>
            </a:p>
          </p:txBody>
        </p:sp>
      </p:grpSp>
      <p:pic>
        <p:nvPicPr>
          <p:cNvPr id="69" name="Graphic 68">
            <a:extLst>
              <a:ext uri="{FF2B5EF4-FFF2-40B4-BE49-F238E27FC236}">
                <a16:creationId xmlns:a16="http://schemas.microsoft.com/office/drawing/2014/main" id="{ECB53AF2-23DF-4ABC-A899-1C0A07794DB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190" y="4586771"/>
            <a:ext cx="1376593" cy="2413507"/>
          </a:xfrm>
          <a:prstGeom prst="rect">
            <a:avLst/>
          </a:prstGeom>
        </p:spPr>
      </p:pic>
      <p:grpSp>
        <p:nvGrpSpPr>
          <p:cNvPr id="70" name="Graphic 7">
            <a:extLst>
              <a:ext uri="{FF2B5EF4-FFF2-40B4-BE49-F238E27FC236}">
                <a16:creationId xmlns:a16="http://schemas.microsoft.com/office/drawing/2014/main" id="{23C3AD56-0171-46AA-A72C-486D7AADC391}"/>
              </a:ext>
            </a:extLst>
          </p:cNvPr>
          <p:cNvGrpSpPr/>
          <p:nvPr/>
        </p:nvGrpSpPr>
        <p:grpSpPr>
          <a:xfrm rot="1213838">
            <a:off x="-774580" y="-183061"/>
            <a:ext cx="3446538" cy="6075942"/>
            <a:chOff x="0" y="2213069"/>
            <a:chExt cx="2613113" cy="4606687"/>
          </a:xfrm>
        </p:grpSpPr>
        <p:sp>
          <p:nvSpPr>
            <p:cNvPr id="71" name="Freeform: Shape 70">
              <a:extLst>
                <a:ext uri="{FF2B5EF4-FFF2-40B4-BE49-F238E27FC236}">
                  <a16:creationId xmlns:a16="http://schemas.microsoft.com/office/drawing/2014/main" id="{0E09668D-5C8B-41B0-A44C-4CEBBE5DB117}"/>
                </a:ext>
              </a:extLst>
            </p:cNvPr>
            <p:cNvSpPr/>
            <p:nvPr/>
          </p:nvSpPr>
          <p:spPr>
            <a:xfrm>
              <a:off x="0" y="2213069"/>
              <a:ext cx="2613113" cy="2465592"/>
            </a:xfrm>
            <a:custGeom>
              <a:avLst/>
              <a:gdLst>
                <a:gd name="connsiteX0" fmla="*/ 841518 w 2613113"/>
                <a:gd name="connsiteY0" fmla="*/ 2039175 h 2465592"/>
                <a:gd name="connsiteX1" fmla="*/ 85391 w 2613113"/>
                <a:gd name="connsiteY1" fmla="*/ 1932305 h 2465592"/>
                <a:gd name="connsiteX2" fmla="*/ 467296 w 2613113"/>
                <a:gd name="connsiteY2" fmla="*/ 1183687 h 2465592"/>
                <a:gd name="connsiteX3" fmla="*/ 169386 w 2613113"/>
                <a:gd name="connsiteY3" fmla="*/ 878093 h 2465592"/>
                <a:gd name="connsiteX4" fmla="*/ 199945 w 2613113"/>
                <a:gd name="connsiteY4" fmla="*/ 427386 h 2465592"/>
                <a:gd name="connsiteX5" fmla="*/ 1032558 w 2613113"/>
                <a:gd name="connsiteY5" fmla="*/ 435069 h 2465592"/>
                <a:gd name="connsiteX6" fmla="*/ 1895729 w 2613113"/>
                <a:gd name="connsiteY6" fmla="*/ 60848 h 2465592"/>
                <a:gd name="connsiteX7" fmla="*/ 2048526 w 2613113"/>
                <a:gd name="connsiteY7" fmla="*/ 840025 h 2465592"/>
                <a:gd name="connsiteX8" fmla="*/ 2606104 w 2613113"/>
                <a:gd name="connsiteY8" fmla="*/ 1313783 h 2465592"/>
                <a:gd name="connsiteX9" fmla="*/ 1910922 w 2613113"/>
                <a:gd name="connsiteY9" fmla="*/ 1756806 h 2465592"/>
                <a:gd name="connsiteX10" fmla="*/ 1880362 w 2613113"/>
                <a:gd name="connsiteY10" fmla="*/ 2222706 h 2465592"/>
                <a:gd name="connsiteX11" fmla="*/ 1521333 w 2613113"/>
                <a:gd name="connsiteY11" fmla="*/ 2459498 h 2465592"/>
                <a:gd name="connsiteX12" fmla="*/ 864394 w 2613113"/>
                <a:gd name="connsiteY12" fmla="*/ 2062226 h 24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3113" h="2465592">
                  <a:moveTo>
                    <a:pt x="841518" y="2039175"/>
                  </a:moveTo>
                  <a:cubicBezTo>
                    <a:pt x="604726" y="2161413"/>
                    <a:pt x="261064" y="2161413"/>
                    <a:pt x="85391" y="1932305"/>
                  </a:cubicBezTo>
                  <a:cubicBezTo>
                    <a:pt x="-159084" y="1619202"/>
                    <a:pt x="169386" y="1283049"/>
                    <a:pt x="467296" y="1183687"/>
                  </a:cubicBezTo>
                  <a:cubicBezTo>
                    <a:pt x="367935" y="1076642"/>
                    <a:pt x="230505" y="1030890"/>
                    <a:pt x="169386" y="878093"/>
                  </a:cubicBezTo>
                  <a:cubicBezTo>
                    <a:pt x="115951" y="740663"/>
                    <a:pt x="108267" y="549623"/>
                    <a:pt x="199945" y="427386"/>
                  </a:cubicBezTo>
                  <a:cubicBezTo>
                    <a:pt x="444421" y="129475"/>
                    <a:pt x="780399" y="244029"/>
                    <a:pt x="1032558" y="435069"/>
                  </a:cubicBezTo>
                  <a:cubicBezTo>
                    <a:pt x="1116552" y="68357"/>
                    <a:pt x="1567260" y="-99633"/>
                    <a:pt x="1895729" y="60848"/>
                  </a:cubicBezTo>
                  <a:cubicBezTo>
                    <a:pt x="2216516" y="221328"/>
                    <a:pt x="2208832" y="572674"/>
                    <a:pt x="2048526" y="840025"/>
                  </a:cubicBezTo>
                  <a:cubicBezTo>
                    <a:pt x="2315877" y="870584"/>
                    <a:pt x="2667223" y="954579"/>
                    <a:pt x="2606104" y="1313783"/>
                  </a:cubicBezTo>
                  <a:cubicBezTo>
                    <a:pt x="2537302" y="1672812"/>
                    <a:pt x="2224199" y="1756806"/>
                    <a:pt x="1910922" y="1756806"/>
                  </a:cubicBezTo>
                  <a:cubicBezTo>
                    <a:pt x="1918605" y="1955355"/>
                    <a:pt x="1956674" y="2077593"/>
                    <a:pt x="1880362" y="2222706"/>
                  </a:cubicBezTo>
                  <a:cubicBezTo>
                    <a:pt x="1811560" y="2352453"/>
                    <a:pt x="1658938" y="2444131"/>
                    <a:pt x="1521333" y="2459498"/>
                  </a:cubicBezTo>
                  <a:cubicBezTo>
                    <a:pt x="1246299" y="2505424"/>
                    <a:pt x="978948" y="2283825"/>
                    <a:pt x="864394" y="2062226"/>
                  </a:cubicBezTo>
                </a:path>
              </a:pathLst>
            </a:custGeom>
            <a:solidFill>
              <a:srgbClr val="459B97"/>
            </a:solidFill>
            <a:ln w="17463" cap="flat">
              <a:noFill/>
              <a:prstDash val="solid"/>
              <a:miter/>
            </a:ln>
          </p:spPr>
          <p:txBody>
            <a:bodyPr rtlCol="0" anchor="ctr"/>
            <a:lstStyle/>
            <a:p>
              <a:endParaRPr lang="th-TH"/>
            </a:p>
          </p:txBody>
        </p:sp>
        <p:grpSp>
          <p:nvGrpSpPr>
            <p:cNvPr id="72" name="Graphic 7">
              <a:extLst>
                <a:ext uri="{FF2B5EF4-FFF2-40B4-BE49-F238E27FC236}">
                  <a16:creationId xmlns:a16="http://schemas.microsoft.com/office/drawing/2014/main" id="{B32DCF59-74A1-4B49-AB40-7F1867D23C7F}"/>
                </a:ext>
              </a:extLst>
            </p:cNvPr>
            <p:cNvGrpSpPr/>
            <p:nvPr/>
          </p:nvGrpSpPr>
          <p:grpSpPr>
            <a:xfrm>
              <a:off x="101106" y="2960878"/>
              <a:ext cx="1687576" cy="3858878"/>
              <a:chOff x="101106" y="2960878"/>
              <a:chExt cx="1687576" cy="3858878"/>
            </a:xfrm>
          </p:grpSpPr>
          <p:sp>
            <p:nvSpPr>
              <p:cNvPr id="86" name="Freeform: Shape 85">
                <a:extLst>
                  <a:ext uri="{FF2B5EF4-FFF2-40B4-BE49-F238E27FC236}">
                    <a16:creationId xmlns:a16="http://schemas.microsoft.com/office/drawing/2014/main" id="{0253AD42-E9EC-4270-8E5D-813A737261E4}"/>
                  </a:ext>
                </a:extLst>
              </p:cNvPr>
              <p:cNvSpPr/>
              <p:nvPr/>
            </p:nvSpPr>
            <p:spPr>
              <a:xfrm>
                <a:off x="101106" y="2960878"/>
                <a:ext cx="1687576" cy="3858878"/>
              </a:xfrm>
              <a:custGeom>
                <a:avLst/>
                <a:gdLst>
                  <a:gd name="connsiteX0" fmla="*/ 0 w 1687576"/>
                  <a:gd name="connsiteY0" fmla="*/ 3858879 h 3858878"/>
                  <a:gd name="connsiteX1" fmla="*/ 893207 w 1687576"/>
                  <a:gd name="connsiteY1" fmla="*/ 664986 h 3858878"/>
                  <a:gd name="connsiteX2" fmla="*/ 1061197 w 1687576"/>
                  <a:gd name="connsiteY2" fmla="*/ 363 h 3858878"/>
                  <a:gd name="connsiteX3" fmla="*/ 1061197 w 1687576"/>
                  <a:gd name="connsiteY3" fmla="*/ 363 h 3858878"/>
                  <a:gd name="connsiteX4" fmla="*/ 1000078 w 1687576"/>
                  <a:gd name="connsiteY4" fmla="*/ 810099 h 3858878"/>
                  <a:gd name="connsiteX5" fmla="*/ 1687577 w 1687576"/>
                  <a:gd name="connsiteY5" fmla="*/ 451070 h 3858878"/>
                  <a:gd name="connsiteX6" fmla="*/ 1084247 w 1687576"/>
                  <a:gd name="connsiteY6" fmla="*/ 916970 h 3858878"/>
                  <a:gd name="connsiteX7" fmla="*/ 587788 w 1687576"/>
                  <a:gd name="connsiteY7" fmla="*/ 2322527 h 3858878"/>
                  <a:gd name="connsiteX8" fmla="*/ 542560 w 1687576"/>
                  <a:gd name="connsiteY8" fmla="*/ 3849274 h 385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7576" h="3858878">
                    <a:moveTo>
                      <a:pt x="0" y="3858879"/>
                    </a:moveTo>
                    <a:cubicBezTo>
                      <a:pt x="145113" y="2094467"/>
                      <a:pt x="832088" y="894094"/>
                      <a:pt x="893207" y="664986"/>
                    </a:cubicBezTo>
                    <a:cubicBezTo>
                      <a:pt x="962010" y="451070"/>
                      <a:pt x="1000078" y="-14830"/>
                      <a:pt x="1061197" y="363"/>
                    </a:cubicBezTo>
                    <a:lnTo>
                      <a:pt x="1061197" y="363"/>
                    </a:lnTo>
                    <a:cubicBezTo>
                      <a:pt x="1145191" y="46115"/>
                      <a:pt x="1084073" y="527556"/>
                      <a:pt x="1000078" y="810099"/>
                    </a:cubicBezTo>
                    <a:cubicBezTo>
                      <a:pt x="1389666" y="458754"/>
                      <a:pt x="1657017" y="397635"/>
                      <a:pt x="1687577" y="451070"/>
                    </a:cubicBezTo>
                    <a:cubicBezTo>
                      <a:pt x="1687577" y="512189"/>
                      <a:pt x="1313355" y="664986"/>
                      <a:pt x="1084247" y="916970"/>
                    </a:cubicBezTo>
                    <a:cubicBezTo>
                      <a:pt x="778653" y="1199513"/>
                      <a:pt x="664099" y="1917572"/>
                      <a:pt x="587788" y="2322527"/>
                    </a:cubicBezTo>
                    <a:cubicBezTo>
                      <a:pt x="500825" y="2783363"/>
                      <a:pt x="450882" y="3528488"/>
                      <a:pt x="542560" y="3849274"/>
                    </a:cubicBezTo>
                  </a:path>
                </a:pathLst>
              </a:custGeom>
              <a:solidFill>
                <a:srgbClr val="724120"/>
              </a:solidFill>
              <a:ln w="17463" cap="flat">
                <a:noFill/>
                <a:prstDash val="solid"/>
                <a:miter/>
              </a:ln>
            </p:spPr>
            <p:txBody>
              <a:bodyPr rtlCol="0" anchor="ctr"/>
              <a:lstStyle/>
              <a:p>
                <a:endParaRPr lang="th-TH"/>
              </a:p>
            </p:txBody>
          </p:sp>
          <p:sp>
            <p:nvSpPr>
              <p:cNvPr id="87" name="Freeform: Shape 86">
                <a:extLst>
                  <a:ext uri="{FF2B5EF4-FFF2-40B4-BE49-F238E27FC236}">
                    <a16:creationId xmlns:a16="http://schemas.microsoft.com/office/drawing/2014/main" id="{12DA503E-886B-4487-A1B1-315BA9176787}"/>
                  </a:ext>
                </a:extLst>
              </p:cNvPr>
              <p:cNvSpPr/>
              <p:nvPr/>
            </p:nvSpPr>
            <p:spPr>
              <a:xfrm>
                <a:off x="779057" y="3831456"/>
                <a:ext cx="261635" cy="504625"/>
              </a:xfrm>
              <a:custGeom>
                <a:avLst/>
                <a:gdLst>
                  <a:gd name="connsiteX0" fmla="*/ 232021 w 261635"/>
                  <a:gd name="connsiteY0" fmla="*/ 7974 h 504625"/>
                  <a:gd name="connsiteX1" fmla="*/ 1167 w 261635"/>
                  <a:gd name="connsiteY1" fmla="*/ 485399 h 504625"/>
                  <a:gd name="connsiteX2" fmla="*/ 31901 w 261635"/>
                  <a:gd name="connsiteY2" fmla="*/ 493956 h 504625"/>
                  <a:gd name="connsiteX3" fmla="*/ 259437 w 261635"/>
                  <a:gd name="connsiteY3" fmla="*/ 24214 h 504625"/>
                  <a:gd name="connsiteX4" fmla="*/ 232021 w 261635"/>
                  <a:gd name="connsiteY4" fmla="*/ 7974 h 504625"/>
                  <a:gd name="connsiteX5" fmla="*/ 232021 w 261635"/>
                  <a:gd name="connsiteY5" fmla="*/ 7974 h 50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5" h="504625">
                    <a:moveTo>
                      <a:pt x="232021" y="7974"/>
                    </a:moveTo>
                    <a:cubicBezTo>
                      <a:pt x="146979" y="163041"/>
                      <a:pt x="65254" y="320204"/>
                      <a:pt x="1167" y="485399"/>
                    </a:cubicBezTo>
                    <a:cubicBezTo>
                      <a:pt x="-6342" y="504608"/>
                      <a:pt x="24567" y="512815"/>
                      <a:pt x="31901" y="493956"/>
                    </a:cubicBezTo>
                    <a:cubicBezTo>
                      <a:pt x="94940" y="331380"/>
                      <a:pt x="175617" y="176837"/>
                      <a:pt x="259437" y="24214"/>
                    </a:cubicBezTo>
                    <a:cubicBezTo>
                      <a:pt x="269565" y="5879"/>
                      <a:pt x="241975" y="-10187"/>
                      <a:pt x="232021" y="7974"/>
                    </a:cubicBezTo>
                    <a:lnTo>
                      <a:pt x="232021" y="7974"/>
                    </a:lnTo>
                    <a:close/>
                  </a:path>
                </a:pathLst>
              </a:custGeom>
              <a:solidFill>
                <a:srgbClr val="BC8662"/>
              </a:solidFill>
              <a:ln w="17463" cap="flat">
                <a:noFill/>
                <a:prstDash val="solid"/>
                <a:miter/>
              </a:ln>
            </p:spPr>
            <p:txBody>
              <a:bodyPr rtlCol="0" anchor="ctr"/>
              <a:lstStyle/>
              <a:p>
                <a:endParaRPr lang="th-TH"/>
              </a:p>
            </p:txBody>
          </p:sp>
          <p:sp>
            <p:nvSpPr>
              <p:cNvPr id="88" name="Freeform: Shape 87">
                <a:extLst>
                  <a:ext uri="{FF2B5EF4-FFF2-40B4-BE49-F238E27FC236}">
                    <a16:creationId xmlns:a16="http://schemas.microsoft.com/office/drawing/2014/main" id="{359EAF16-378B-4742-A8A3-BC48AFA83C53}"/>
                  </a:ext>
                </a:extLst>
              </p:cNvPr>
              <p:cNvSpPr/>
              <p:nvPr/>
            </p:nvSpPr>
            <p:spPr>
              <a:xfrm>
                <a:off x="741557" y="4450472"/>
                <a:ext cx="62490" cy="130486"/>
              </a:xfrm>
              <a:custGeom>
                <a:avLst/>
                <a:gdLst>
                  <a:gd name="connsiteX0" fmla="*/ 31158 w 62490"/>
                  <a:gd name="connsiteY0" fmla="*/ 11322 h 130486"/>
                  <a:gd name="connsiteX1" fmla="*/ 598 w 62490"/>
                  <a:gd name="connsiteY1" fmla="*/ 110684 h 130486"/>
                  <a:gd name="connsiteX2" fmla="*/ 31332 w 62490"/>
                  <a:gd name="connsiteY2" fmla="*/ 119240 h 130486"/>
                  <a:gd name="connsiteX3" fmla="*/ 61892 w 62490"/>
                  <a:gd name="connsiteY3" fmla="*/ 19879 h 130486"/>
                  <a:gd name="connsiteX4" fmla="*/ 31158 w 62490"/>
                  <a:gd name="connsiteY4" fmla="*/ 11322 h 130486"/>
                  <a:gd name="connsiteX5" fmla="*/ 31158 w 62490"/>
                  <a:gd name="connsiteY5" fmla="*/ 11322 h 13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0" h="130486">
                    <a:moveTo>
                      <a:pt x="31158" y="11322"/>
                    </a:moveTo>
                    <a:cubicBezTo>
                      <a:pt x="22427" y="44850"/>
                      <a:pt x="9330" y="77156"/>
                      <a:pt x="598" y="110684"/>
                    </a:cubicBezTo>
                    <a:cubicBezTo>
                      <a:pt x="-4640" y="130591"/>
                      <a:pt x="26094" y="138973"/>
                      <a:pt x="31332" y="119240"/>
                    </a:cubicBezTo>
                    <a:cubicBezTo>
                      <a:pt x="40064" y="85712"/>
                      <a:pt x="53161" y="53407"/>
                      <a:pt x="61892" y="19879"/>
                    </a:cubicBezTo>
                    <a:cubicBezTo>
                      <a:pt x="67131" y="-29"/>
                      <a:pt x="36397" y="-8585"/>
                      <a:pt x="31158" y="11322"/>
                    </a:cubicBezTo>
                    <a:lnTo>
                      <a:pt x="31158" y="11322"/>
                    </a:lnTo>
                    <a:close/>
                  </a:path>
                </a:pathLst>
              </a:custGeom>
              <a:solidFill>
                <a:srgbClr val="BC8662"/>
              </a:solidFill>
              <a:ln w="17463" cap="flat">
                <a:noFill/>
                <a:prstDash val="solid"/>
                <a:miter/>
              </a:ln>
            </p:spPr>
            <p:txBody>
              <a:bodyPr rtlCol="0" anchor="ctr"/>
              <a:lstStyle/>
              <a:p>
                <a:endParaRPr lang="th-TH"/>
              </a:p>
            </p:txBody>
          </p:sp>
          <p:sp>
            <p:nvSpPr>
              <p:cNvPr id="89" name="Freeform: Shape 88">
                <a:extLst>
                  <a:ext uri="{FF2B5EF4-FFF2-40B4-BE49-F238E27FC236}">
                    <a16:creationId xmlns:a16="http://schemas.microsoft.com/office/drawing/2014/main" id="{9BDEF95F-6BD1-4564-80D1-78DF2327DF4B}"/>
                  </a:ext>
                </a:extLst>
              </p:cNvPr>
              <p:cNvSpPr/>
              <p:nvPr/>
            </p:nvSpPr>
            <p:spPr>
              <a:xfrm>
                <a:off x="618985" y="4420114"/>
                <a:ext cx="116418" cy="305631"/>
              </a:xfrm>
              <a:custGeom>
                <a:avLst/>
                <a:gdLst>
                  <a:gd name="connsiteX0" fmla="*/ 84927 w 116418"/>
                  <a:gd name="connsiteY0" fmla="*/ 11121 h 305631"/>
                  <a:gd name="connsiteX1" fmla="*/ 932 w 116418"/>
                  <a:gd name="connsiteY1" fmla="*/ 286155 h 305631"/>
                  <a:gd name="connsiteX2" fmla="*/ 31666 w 116418"/>
                  <a:gd name="connsiteY2" fmla="*/ 294712 h 305631"/>
                  <a:gd name="connsiteX3" fmla="*/ 115661 w 116418"/>
                  <a:gd name="connsiteY3" fmla="*/ 19677 h 305631"/>
                  <a:gd name="connsiteX4" fmla="*/ 84927 w 116418"/>
                  <a:gd name="connsiteY4" fmla="*/ 11121 h 305631"/>
                  <a:gd name="connsiteX5" fmla="*/ 84927 w 116418"/>
                  <a:gd name="connsiteY5" fmla="*/ 11121 h 30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418" h="305631">
                    <a:moveTo>
                      <a:pt x="84927" y="11121"/>
                    </a:moveTo>
                    <a:cubicBezTo>
                      <a:pt x="57860" y="103148"/>
                      <a:pt x="31841" y="195350"/>
                      <a:pt x="932" y="286155"/>
                    </a:cubicBezTo>
                    <a:cubicBezTo>
                      <a:pt x="-5703" y="305713"/>
                      <a:pt x="25031" y="313921"/>
                      <a:pt x="31666" y="294712"/>
                    </a:cubicBezTo>
                    <a:cubicBezTo>
                      <a:pt x="62575" y="203907"/>
                      <a:pt x="88594" y="111705"/>
                      <a:pt x="115661" y="19677"/>
                    </a:cubicBezTo>
                    <a:cubicBezTo>
                      <a:pt x="121598" y="-55"/>
                      <a:pt x="90864" y="-8437"/>
                      <a:pt x="84927" y="11121"/>
                    </a:cubicBezTo>
                    <a:lnTo>
                      <a:pt x="84927" y="11121"/>
                    </a:lnTo>
                    <a:close/>
                  </a:path>
                </a:pathLst>
              </a:custGeom>
              <a:solidFill>
                <a:srgbClr val="BC8662"/>
              </a:solidFill>
              <a:ln w="17463" cap="flat">
                <a:noFill/>
                <a:prstDash val="solid"/>
                <a:miter/>
              </a:ln>
            </p:spPr>
            <p:txBody>
              <a:bodyPr rtlCol="0" anchor="ctr"/>
              <a:lstStyle/>
              <a:p>
                <a:endParaRPr lang="th-TH"/>
              </a:p>
            </p:txBody>
          </p:sp>
          <p:sp>
            <p:nvSpPr>
              <p:cNvPr id="90" name="Freeform: Shape 89">
                <a:extLst>
                  <a:ext uri="{FF2B5EF4-FFF2-40B4-BE49-F238E27FC236}">
                    <a16:creationId xmlns:a16="http://schemas.microsoft.com/office/drawing/2014/main" id="{285197C5-65C5-4140-8311-C16CC8182D28}"/>
                  </a:ext>
                </a:extLst>
              </p:cNvPr>
              <p:cNvSpPr/>
              <p:nvPr/>
            </p:nvSpPr>
            <p:spPr>
              <a:xfrm>
                <a:off x="619494" y="4652988"/>
                <a:ext cx="142468" cy="501041"/>
              </a:xfrm>
              <a:custGeom>
                <a:avLst/>
                <a:gdLst>
                  <a:gd name="connsiteX0" fmla="*/ 111136 w 142468"/>
                  <a:gd name="connsiteY0" fmla="*/ 11372 h 501041"/>
                  <a:gd name="connsiteX1" fmla="*/ 423 w 142468"/>
                  <a:gd name="connsiteY1" fmla="*/ 481113 h 501041"/>
                  <a:gd name="connsiteX2" fmla="*/ 31157 w 142468"/>
                  <a:gd name="connsiteY2" fmla="*/ 489670 h 501041"/>
                  <a:gd name="connsiteX3" fmla="*/ 141870 w 142468"/>
                  <a:gd name="connsiteY3" fmla="*/ 19928 h 501041"/>
                  <a:gd name="connsiteX4" fmla="*/ 111136 w 142468"/>
                  <a:gd name="connsiteY4" fmla="*/ 11372 h 501041"/>
                  <a:gd name="connsiteX5" fmla="*/ 111136 w 142468"/>
                  <a:gd name="connsiteY5" fmla="*/ 11372 h 5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468" h="501041">
                    <a:moveTo>
                      <a:pt x="111136" y="11372"/>
                    </a:moveTo>
                    <a:cubicBezTo>
                      <a:pt x="70448" y="167137"/>
                      <a:pt x="35348" y="324125"/>
                      <a:pt x="423" y="481113"/>
                    </a:cubicBezTo>
                    <a:cubicBezTo>
                      <a:pt x="-3942" y="501195"/>
                      <a:pt x="26792" y="509577"/>
                      <a:pt x="31157" y="489670"/>
                    </a:cubicBezTo>
                    <a:cubicBezTo>
                      <a:pt x="66082" y="332682"/>
                      <a:pt x="101182" y="175519"/>
                      <a:pt x="141870" y="19928"/>
                    </a:cubicBezTo>
                    <a:cubicBezTo>
                      <a:pt x="147108" y="-154"/>
                      <a:pt x="116374" y="-8535"/>
                      <a:pt x="111136" y="11372"/>
                    </a:cubicBezTo>
                    <a:lnTo>
                      <a:pt x="111136" y="11372"/>
                    </a:lnTo>
                    <a:close/>
                  </a:path>
                </a:pathLst>
              </a:custGeom>
              <a:solidFill>
                <a:srgbClr val="BC8662"/>
              </a:solidFill>
              <a:ln w="17463" cap="flat">
                <a:noFill/>
                <a:prstDash val="solid"/>
                <a:miter/>
              </a:ln>
            </p:spPr>
            <p:txBody>
              <a:bodyPr rtlCol="0" anchor="ctr"/>
              <a:lstStyle/>
              <a:p>
                <a:endParaRPr lang="th-TH"/>
              </a:p>
            </p:txBody>
          </p:sp>
          <p:sp>
            <p:nvSpPr>
              <p:cNvPr id="91" name="Freeform: Shape 90">
                <a:extLst>
                  <a:ext uri="{FF2B5EF4-FFF2-40B4-BE49-F238E27FC236}">
                    <a16:creationId xmlns:a16="http://schemas.microsoft.com/office/drawing/2014/main" id="{4F80C07C-E794-4AAB-8F85-5D9138FEB10C}"/>
                  </a:ext>
                </a:extLst>
              </p:cNvPr>
              <p:cNvSpPr/>
              <p:nvPr/>
            </p:nvSpPr>
            <p:spPr>
              <a:xfrm>
                <a:off x="474473" y="4801818"/>
                <a:ext cx="123305" cy="363637"/>
              </a:xfrm>
              <a:custGeom>
                <a:avLst/>
                <a:gdLst>
                  <a:gd name="connsiteX0" fmla="*/ 92010 w 123305"/>
                  <a:gd name="connsiteY0" fmla="*/ 11322 h 363637"/>
                  <a:gd name="connsiteX1" fmla="*/ 332 w 123305"/>
                  <a:gd name="connsiteY1" fmla="*/ 343633 h 363637"/>
                  <a:gd name="connsiteX2" fmla="*/ 31066 w 123305"/>
                  <a:gd name="connsiteY2" fmla="*/ 352190 h 363637"/>
                  <a:gd name="connsiteX3" fmla="*/ 122744 w 123305"/>
                  <a:gd name="connsiteY3" fmla="*/ 19879 h 363637"/>
                  <a:gd name="connsiteX4" fmla="*/ 92010 w 123305"/>
                  <a:gd name="connsiteY4" fmla="*/ 11322 h 363637"/>
                  <a:gd name="connsiteX5" fmla="*/ 92010 w 123305"/>
                  <a:gd name="connsiteY5" fmla="*/ 11322 h 36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05" h="363637">
                    <a:moveTo>
                      <a:pt x="92010" y="11322"/>
                    </a:moveTo>
                    <a:cubicBezTo>
                      <a:pt x="63371" y="122558"/>
                      <a:pt x="22334" y="230826"/>
                      <a:pt x="332" y="343633"/>
                    </a:cubicBezTo>
                    <a:cubicBezTo>
                      <a:pt x="-3510" y="363715"/>
                      <a:pt x="27224" y="372272"/>
                      <a:pt x="31066" y="352190"/>
                    </a:cubicBezTo>
                    <a:cubicBezTo>
                      <a:pt x="53068" y="239382"/>
                      <a:pt x="94105" y="131115"/>
                      <a:pt x="122744" y="19879"/>
                    </a:cubicBezTo>
                    <a:cubicBezTo>
                      <a:pt x="127808" y="-29"/>
                      <a:pt x="97074" y="-8585"/>
                      <a:pt x="92010" y="11322"/>
                    </a:cubicBezTo>
                    <a:lnTo>
                      <a:pt x="92010" y="11322"/>
                    </a:lnTo>
                    <a:close/>
                  </a:path>
                </a:pathLst>
              </a:custGeom>
              <a:solidFill>
                <a:srgbClr val="BC8662"/>
              </a:solidFill>
              <a:ln w="17463" cap="flat">
                <a:noFill/>
                <a:prstDash val="solid"/>
                <a:miter/>
              </a:ln>
            </p:spPr>
            <p:txBody>
              <a:bodyPr rtlCol="0" anchor="ctr"/>
              <a:lstStyle/>
              <a:p>
                <a:endParaRPr lang="th-TH"/>
              </a:p>
            </p:txBody>
          </p:sp>
          <p:sp>
            <p:nvSpPr>
              <p:cNvPr id="92" name="Freeform: Shape 91">
                <a:extLst>
                  <a:ext uri="{FF2B5EF4-FFF2-40B4-BE49-F238E27FC236}">
                    <a16:creationId xmlns:a16="http://schemas.microsoft.com/office/drawing/2014/main" id="{47143675-D089-4A0D-9E2E-AB6B162BF343}"/>
                  </a:ext>
                </a:extLst>
              </p:cNvPr>
              <p:cNvSpPr/>
              <p:nvPr/>
            </p:nvSpPr>
            <p:spPr>
              <a:xfrm>
                <a:off x="481952" y="5214157"/>
                <a:ext cx="77238" cy="260559"/>
              </a:xfrm>
              <a:custGeom>
                <a:avLst/>
                <a:gdLst>
                  <a:gd name="connsiteX0" fmla="*/ 46287 w 77238"/>
                  <a:gd name="connsiteY0" fmla="*/ 11447 h 260559"/>
                  <a:gd name="connsiteX1" fmla="*/ 361 w 77238"/>
                  <a:gd name="connsiteY1" fmla="*/ 240555 h 260559"/>
                  <a:gd name="connsiteX2" fmla="*/ 31095 w 77238"/>
                  <a:gd name="connsiteY2" fmla="*/ 249112 h 260559"/>
                  <a:gd name="connsiteX3" fmla="*/ 76847 w 77238"/>
                  <a:gd name="connsiteY3" fmla="*/ 20004 h 260559"/>
                  <a:gd name="connsiteX4" fmla="*/ 46287 w 77238"/>
                  <a:gd name="connsiteY4" fmla="*/ 11447 h 260559"/>
                  <a:gd name="connsiteX5" fmla="*/ 46287 w 77238"/>
                  <a:gd name="connsiteY5" fmla="*/ 11447 h 26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38" h="260559">
                    <a:moveTo>
                      <a:pt x="46287" y="11447"/>
                    </a:moveTo>
                    <a:cubicBezTo>
                      <a:pt x="31095" y="87758"/>
                      <a:pt x="15728" y="164244"/>
                      <a:pt x="361" y="240555"/>
                    </a:cubicBezTo>
                    <a:cubicBezTo>
                      <a:pt x="-3655" y="260637"/>
                      <a:pt x="27079" y="269194"/>
                      <a:pt x="31095" y="249112"/>
                    </a:cubicBezTo>
                    <a:cubicBezTo>
                      <a:pt x="46287" y="172801"/>
                      <a:pt x="61654" y="96315"/>
                      <a:pt x="76847" y="20004"/>
                    </a:cubicBezTo>
                    <a:cubicBezTo>
                      <a:pt x="81038" y="-78"/>
                      <a:pt x="50304" y="-8635"/>
                      <a:pt x="46287" y="11447"/>
                    </a:cubicBezTo>
                    <a:lnTo>
                      <a:pt x="46287" y="11447"/>
                    </a:lnTo>
                    <a:close/>
                  </a:path>
                </a:pathLst>
              </a:custGeom>
              <a:solidFill>
                <a:srgbClr val="BC8662"/>
              </a:solidFill>
              <a:ln w="17463" cap="flat">
                <a:noFill/>
                <a:prstDash val="solid"/>
                <a:miter/>
              </a:ln>
            </p:spPr>
            <p:txBody>
              <a:bodyPr rtlCol="0" anchor="ctr"/>
              <a:lstStyle/>
              <a:p>
                <a:endParaRPr lang="th-TH"/>
              </a:p>
            </p:txBody>
          </p:sp>
          <p:sp>
            <p:nvSpPr>
              <p:cNvPr id="93" name="Freeform: Shape 92">
                <a:extLst>
                  <a:ext uri="{FF2B5EF4-FFF2-40B4-BE49-F238E27FC236}">
                    <a16:creationId xmlns:a16="http://schemas.microsoft.com/office/drawing/2014/main" id="{D40F508C-F06E-4B68-9429-1F332874397A}"/>
                  </a:ext>
                </a:extLst>
              </p:cNvPr>
              <p:cNvSpPr/>
              <p:nvPr/>
            </p:nvSpPr>
            <p:spPr>
              <a:xfrm>
                <a:off x="290917" y="5412869"/>
                <a:ext cx="138799" cy="802531"/>
              </a:xfrm>
              <a:custGeom>
                <a:avLst/>
                <a:gdLst>
                  <a:gd name="connsiteX0" fmla="*/ 107575 w 138799"/>
                  <a:gd name="connsiteY0" fmla="*/ 11458 h 802531"/>
                  <a:gd name="connsiteX1" fmla="*/ 6 w 138799"/>
                  <a:gd name="connsiteY1" fmla="*/ 787143 h 802531"/>
                  <a:gd name="connsiteX2" fmla="*/ 31963 w 138799"/>
                  <a:gd name="connsiteY2" fmla="*/ 787143 h 802531"/>
                  <a:gd name="connsiteX3" fmla="*/ 138309 w 138799"/>
                  <a:gd name="connsiteY3" fmla="*/ 19840 h 802531"/>
                  <a:gd name="connsiteX4" fmla="*/ 107575 w 138799"/>
                  <a:gd name="connsiteY4" fmla="*/ 11458 h 802531"/>
                  <a:gd name="connsiteX5" fmla="*/ 107575 w 138799"/>
                  <a:gd name="connsiteY5" fmla="*/ 11458 h 802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799" h="802531">
                    <a:moveTo>
                      <a:pt x="107575" y="11458"/>
                    </a:moveTo>
                    <a:cubicBezTo>
                      <a:pt x="47504" y="268157"/>
                      <a:pt x="7166" y="523285"/>
                      <a:pt x="6" y="787143"/>
                    </a:cubicBezTo>
                    <a:cubicBezTo>
                      <a:pt x="-517" y="807749"/>
                      <a:pt x="31264" y="807574"/>
                      <a:pt x="31963" y="787143"/>
                    </a:cubicBezTo>
                    <a:cubicBezTo>
                      <a:pt x="39122" y="526253"/>
                      <a:pt x="78937" y="273571"/>
                      <a:pt x="138309" y="19840"/>
                    </a:cubicBezTo>
                    <a:cubicBezTo>
                      <a:pt x="143024" y="-67"/>
                      <a:pt x="112290" y="-8624"/>
                      <a:pt x="107575" y="11458"/>
                    </a:cubicBezTo>
                    <a:lnTo>
                      <a:pt x="107575" y="11458"/>
                    </a:lnTo>
                    <a:close/>
                  </a:path>
                </a:pathLst>
              </a:custGeom>
              <a:solidFill>
                <a:srgbClr val="BC8662"/>
              </a:solidFill>
              <a:ln w="17463" cap="flat">
                <a:noFill/>
                <a:prstDash val="solid"/>
                <a:miter/>
              </a:ln>
            </p:spPr>
            <p:txBody>
              <a:bodyPr rtlCol="0" anchor="ctr"/>
              <a:lstStyle/>
              <a:p>
                <a:endParaRPr lang="th-TH"/>
              </a:p>
            </p:txBody>
          </p:sp>
          <p:sp>
            <p:nvSpPr>
              <p:cNvPr id="94" name="Freeform: Shape 93">
                <a:extLst>
                  <a:ext uri="{FF2B5EF4-FFF2-40B4-BE49-F238E27FC236}">
                    <a16:creationId xmlns:a16="http://schemas.microsoft.com/office/drawing/2014/main" id="{9FC89061-5493-48DF-BDD9-575E51C019B3}"/>
                  </a:ext>
                </a:extLst>
              </p:cNvPr>
              <p:cNvSpPr/>
              <p:nvPr/>
            </p:nvSpPr>
            <p:spPr>
              <a:xfrm>
                <a:off x="462671" y="5550865"/>
                <a:ext cx="85627" cy="515449"/>
              </a:xfrm>
              <a:custGeom>
                <a:avLst/>
                <a:gdLst>
                  <a:gd name="connsiteX0" fmla="*/ 53519 w 85627"/>
                  <a:gd name="connsiteY0" fmla="*/ 15258 h 515449"/>
                  <a:gd name="connsiteX1" fmla="*/ 84 w 85627"/>
                  <a:gd name="connsiteY1" fmla="*/ 500192 h 515449"/>
                  <a:gd name="connsiteX2" fmla="*/ 32040 w 85627"/>
                  <a:gd name="connsiteY2" fmla="*/ 500192 h 515449"/>
                  <a:gd name="connsiteX3" fmla="*/ 85475 w 85627"/>
                  <a:gd name="connsiteY3" fmla="*/ 15258 h 515449"/>
                  <a:gd name="connsiteX4" fmla="*/ 53519 w 85627"/>
                  <a:gd name="connsiteY4" fmla="*/ 15258 h 515449"/>
                  <a:gd name="connsiteX5" fmla="*/ 53519 w 85627"/>
                  <a:gd name="connsiteY5" fmla="*/ 15258 h 51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27" h="515449">
                    <a:moveTo>
                      <a:pt x="53519" y="15258"/>
                    </a:moveTo>
                    <a:cubicBezTo>
                      <a:pt x="33088" y="176611"/>
                      <a:pt x="15800" y="338314"/>
                      <a:pt x="84" y="500192"/>
                    </a:cubicBezTo>
                    <a:cubicBezTo>
                      <a:pt x="-1837" y="520623"/>
                      <a:pt x="29945" y="520448"/>
                      <a:pt x="32040" y="500192"/>
                    </a:cubicBezTo>
                    <a:cubicBezTo>
                      <a:pt x="47931" y="338314"/>
                      <a:pt x="65044" y="176611"/>
                      <a:pt x="85475" y="15258"/>
                    </a:cubicBezTo>
                    <a:cubicBezTo>
                      <a:pt x="88095" y="-5173"/>
                      <a:pt x="56138" y="-4999"/>
                      <a:pt x="53519" y="15258"/>
                    </a:cubicBezTo>
                    <a:lnTo>
                      <a:pt x="53519" y="15258"/>
                    </a:lnTo>
                    <a:close/>
                  </a:path>
                </a:pathLst>
              </a:custGeom>
              <a:solidFill>
                <a:srgbClr val="BC8662"/>
              </a:solidFill>
              <a:ln w="17463" cap="flat">
                <a:noFill/>
                <a:prstDash val="solid"/>
                <a:miter/>
              </a:ln>
            </p:spPr>
            <p:txBody>
              <a:bodyPr rtlCol="0" anchor="ctr"/>
              <a:lstStyle/>
              <a:p>
                <a:endParaRPr lang="th-TH"/>
              </a:p>
            </p:txBody>
          </p:sp>
          <p:sp>
            <p:nvSpPr>
              <p:cNvPr id="95" name="Freeform: Shape 94">
                <a:extLst>
                  <a:ext uri="{FF2B5EF4-FFF2-40B4-BE49-F238E27FC236}">
                    <a16:creationId xmlns:a16="http://schemas.microsoft.com/office/drawing/2014/main" id="{E31869F1-EC97-4425-98F8-BA2304B0168F}"/>
                  </a:ext>
                </a:extLst>
              </p:cNvPr>
              <p:cNvSpPr/>
              <p:nvPr/>
            </p:nvSpPr>
            <p:spPr>
              <a:xfrm>
                <a:off x="405478" y="6207434"/>
                <a:ext cx="31956" cy="229457"/>
              </a:xfrm>
              <a:custGeom>
                <a:avLst/>
                <a:gdLst>
                  <a:gd name="connsiteX0" fmla="*/ 0 w 31956"/>
                  <a:gd name="connsiteY0" fmla="*/ 15454 h 229457"/>
                  <a:gd name="connsiteX1" fmla="*/ 0 w 31956"/>
                  <a:gd name="connsiteY1" fmla="*/ 214003 h 229457"/>
                  <a:gd name="connsiteX2" fmla="*/ 31956 w 31956"/>
                  <a:gd name="connsiteY2" fmla="*/ 214003 h 229457"/>
                  <a:gd name="connsiteX3" fmla="*/ 31956 w 31956"/>
                  <a:gd name="connsiteY3" fmla="*/ 15454 h 229457"/>
                  <a:gd name="connsiteX4" fmla="*/ 0 w 31956"/>
                  <a:gd name="connsiteY4" fmla="*/ 15454 h 229457"/>
                  <a:gd name="connsiteX5" fmla="*/ 0 w 31956"/>
                  <a:gd name="connsiteY5" fmla="*/ 15454 h 22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956" h="229457">
                    <a:moveTo>
                      <a:pt x="0" y="15454"/>
                    </a:moveTo>
                    <a:cubicBezTo>
                      <a:pt x="0" y="81637"/>
                      <a:pt x="0" y="147820"/>
                      <a:pt x="0" y="214003"/>
                    </a:cubicBezTo>
                    <a:cubicBezTo>
                      <a:pt x="0" y="234609"/>
                      <a:pt x="31956" y="234609"/>
                      <a:pt x="31956" y="214003"/>
                    </a:cubicBezTo>
                    <a:cubicBezTo>
                      <a:pt x="31956" y="147820"/>
                      <a:pt x="31956" y="81637"/>
                      <a:pt x="31956" y="15454"/>
                    </a:cubicBezTo>
                    <a:cubicBezTo>
                      <a:pt x="31956" y="-5151"/>
                      <a:pt x="0" y="-5151"/>
                      <a:pt x="0" y="15454"/>
                    </a:cubicBezTo>
                    <a:lnTo>
                      <a:pt x="0" y="15454"/>
                    </a:lnTo>
                    <a:close/>
                  </a:path>
                </a:pathLst>
              </a:custGeom>
              <a:solidFill>
                <a:srgbClr val="BC8662"/>
              </a:solidFill>
              <a:ln w="17463" cap="flat">
                <a:noFill/>
                <a:prstDash val="solid"/>
                <a:miter/>
              </a:ln>
            </p:spPr>
            <p:txBody>
              <a:bodyPr rtlCol="0" anchor="ctr"/>
              <a:lstStyle/>
              <a:p>
                <a:endParaRPr lang="th-TH"/>
              </a:p>
            </p:txBody>
          </p:sp>
          <p:sp>
            <p:nvSpPr>
              <p:cNvPr id="96" name="Freeform: Shape 95">
                <a:extLst>
                  <a:ext uri="{FF2B5EF4-FFF2-40B4-BE49-F238E27FC236}">
                    <a16:creationId xmlns:a16="http://schemas.microsoft.com/office/drawing/2014/main" id="{5EAC43B8-E67B-41F6-8DEA-A9ABA68D4AC6}"/>
                  </a:ext>
                </a:extLst>
              </p:cNvPr>
              <p:cNvSpPr/>
              <p:nvPr/>
            </p:nvSpPr>
            <p:spPr>
              <a:xfrm>
                <a:off x="1070201" y="3312141"/>
                <a:ext cx="77507" cy="245291"/>
              </a:xfrm>
              <a:custGeom>
                <a:avLst/>
                <a:gdLst>
                  <a:gd name="connsiteX0" fmla="*/ 46175 w 77507"/>
                  <a:gd name="connsiteY0" fmla="*/ 11447 h 245291"/>
                  <a:gd name="connsiteX1" fmla="*/ 423 w 77507"/>
                  <a:gd name="connsiteY1" fmla="*/ 225363 h 245291"/>
                  <a:gd name="connsiteX2" fmla="*/ 31157 w 77507"/>
                  <a:gd name="connsiteY2" fmla="*/ 233920 h 245291"/>
                  <a:gd name="connsiteX3" fmla="*/ 77084 w 77507"/>
                  <a:gd name="connsiteY3" fmla="*/ 20004 h 245291"/>
                  <a:gd name="connsiteX4" fmla="*/ 46175 w 77507"/>
                  <a:gd name="connsiteY4" fmla="*/ 11447 h 245291"/>
                  <a:gd name="connsiteX5" fmla="*/ 46175 w 77507"/>
                  <a:gd name="connsiteY5" fmla="*/ 11447 h 24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7" h="245291">
                    <a:moveTo>
                      <a:pt x="46175" y="11447"/>
                    </a:moveTo>
                    <a:cubicBezTo>
                      <a:pt x="30459" y="82694"/>
                      <a:pt x="16140" y="154116"/>
                      <a:pt x="423" y="225363"/>
                    </a:cubicBezTo>
                    <a:cubicBezTo>
                      <a:pt x="-3942" y="245445"/>
                      <a:pt x="26792" y="253827"/>
                      <a:pt x="31157" y="233920"/>
                    </a:cubicBezTo>
                    <a:cubicBezTo>
                      <a:pt x="46874" y="162673"/>
                      <a:pt x="61368" y="91251"/>
                      <a:pt x="77084" y="20004"/>
                    </a:cubicBezTo>
                    <a:cubicBezTo>
                      <a:pt x="81449" y="-78"/>
                      <a:pt x="50715" y="-8635"/>
                      <a:pt x="46175" y="11447"/>
                    </a:cubicBezTo>
                    <a:lnTo>
                      <a:pt x="46175" y="11447"/>
                    </a:lnTo>
                    <a:close/>
                  </a:path>
                </a:pathLst>
              </a:custGeom>
              <a:solidFill>
                <a:srgbClr val="BC8662"/>
              </a:solidFill>
              <a:ln w="17463" cap="flat">
                <a:noFill/>
                <a:prstDash val="solid"/>
                <a:miter/>
              </a:ln>
            </p:spPr>
            <p:txBody>
              <a:bodyPr rtlCol="0" anchor="ctr"/>
              <a:lstStyle/>
              <a:p>
                <a:endParaRPr lang="th-TH"/>
              </a:p>
            </p:txBody>
          </p:sp>
          <p:sp>
            <p:nvSpPr>
              <p:cNvPr id="97" name="Freeform: Shape 96">
                <a:extLst>
                  <a:ext uri="{FF2B5EF4-FFF2-40B4-BE49-F238E27FC236}">
                    <a16:creationId xmlns:a16="http://schemas.microsoft.com/office/drawing/2014/main" id="{593E78D7-9898-4C9D-8182-B1C721F32AFC}"/>
                  </a:ext>
                </a:extLst>
              </p:cNvPr>
              <p:cNvSpPr/>
              <p:nvPr/>
            </p:nvSpPr>
            <p:spPr>
              <a:xfrm>
                <a:off x="1206938" y="3624927"/>
                <a:ext cx="169799" cy="138393"/>
              </a:xfrm>
              <a:custGeom>
                <a:avLst/>
                <a:gdLst>
                  <a:gd name="connsiteX0" fmla="*/ 27834 w 169799"/>
                  <a:gd name="connsiteY0" fmla="*/ 134350 h 138393"/>
                  <a:gd name="connsiteX1" fmla="*/ 162121 w 169799"/>
                  <a:gd name="connsiteY1" fmla="*/ 29925 h 138393"/>
                  <a:gd name="connsiteX2" fmla="*/ 146055 w 169799"/>
                  <a:gd name="connsiteY2" fmla="*/ 2334 h 138393"/>
                  <a:gd name="connsiteX3" fmla="*/ 5307 w 169799"/>
                  <a:gd name="connsiteY3" fmla="*/ 111824 h 138393"/>
                  <a:gd name="connsiteX4" fmla="*/ 27834 w 169799"/>
                  <a:gd name="connsiteY4" fmla="*/ 134350 h 138393"/>
                  <a:gd name="connsiteX5" fmla="*/ 27834 w 169799"/>
                  <a:gd name="connsiteY5" fmla="*/ 134350 h 13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99" h="138393">
                    <a:moveTo>
                      <a:pt x="27834" y="134350"/>
                    </a:moveTo>
                    <a:cubicBezTo>
                      <a:pt x="71490" y="97679"/>
                      <a:pt x="112702" y="58912"/>
                      <a:pt x="162121" y="29925"/>
                    </a:cubicBezTo>
                    <a:cubicBezTo>
                      <a:pt x="179758" y="19447"/>
                      <a:pt x="163867" y="-8144"/>
                      <a:pt x="146055" y="2334"/>
                    </a:cubicBezTo>
                    <a:cubicBezTo>
                      <a:pt x="94366" y="32719"/>
                      <a:pt x="51059" y="73406"/>
                      <a:pt x="5307" y="111824"/>
                    </a:cubicBezTo>
                    <a:cubicBezTo>
                      <a:pt x="-10409" y="125095"/>
                      <a:pt x="12293" y="147622"/>
                      <a:pt x="27834" y="134350"/>
                    </a:cubicBezTo>
                    <a:lnTo>
                      <a:pt x="27834" y="134350"/>
                    </a:lnTo>
                    <a:close/>
                  </a:path>
                </a:pathLst>
              </a:custGeom>
              <a:solidFill>
                <a:srgbClr val="BC8662"/>
              </a:solidFill>
              <a:ln w="17463" cap="flat">
                <a:noFill/>
                <a:prstDash val="solid"/>
                <a:miter/>
              </a:ln>
            </p:spPr>
            <p:txBody>
              <a:bodyPr rtlCol="0" anchor="ctr"/>
              <a:lstStyle/>
              <a:p>
                <a:endParaRPr lang="th-TH"/>
              </a:p>
            </p:txBody>
          </p:sp>
        </p:grpSp>
        <p:grpSp>
          <p:nvGrpSpPr>
            <p:cNvPr id="73" name="Graphic 7">
              <a:extLst>
                <a:ext uri="{FF2B5EF4-FFF2-40B4-BE49-F238E27FC236}">
                  <a16:creationId xmlns:a16="http://schemas.microsoft.com/office/drawing/2014/main" id="{F4DEE5C5-0E5E-4799-B407-D607F001E427}"/>
                </a:ext>
              </a:extLst>
            </p:cNvPr>
            <p:cNvGrpSpPr/>
            <p:nvPr/>
          </p:nvGrpSpPr>
          <p:grpSpPr>
            <a:xfrm>
              <a:off x="199901" y="2459662"/>
              <a:ext cx="2180577" cy="1990110"/>
              <a:chOff x="199901" y="2459662"/>
              <a:chExt cx="2180577" cy="1990110"/>
            </a:xfrm>
          </p:grpSpPr>
          <p:sp>
            <p:nvSpPr>
              <p:cNvPr id="74" name="Freeform: Shape 73">
                <a:extLst>
                  <a:ext uri="{FF2B5EF4-FFF2-40B4-BE49-F238E27FC236}">
                    <a16:creationId xmlns:a16="http://schemas.microsoft.com/office/drawing/2014/main" id="{88941E3C-D603-4AAE-A043-2F1E25E7A552}"/>
                  </a:ext>
                </a:extLst>
              </p:cNvPr>
              <p:cNvSpPr/>
              <p:nvPr/>
            </p:nvSpPr>
            <p:spPr>
              <a:xfrm>
                <a:off x="199901" y="3663758"/>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endParaRPr lang="th-TH"/>
              </a:p>
            </p:txBody>
          </p:sp>
          <p:sp>
            <p:nvSpPr>
              <p:cNvPr id="75" name="Freeform: Shape 74">
                <a:extLst>
                  <a:ext uri="{FF2B5EF4-FFF2-40B4-BE49-F238E27FC236}">
                    <a16:creationId xmlns:a16="http://schemas.microsoft.com/office/drawing/2014/main" id="{A31E00C8-0CB4-4321-964A-CD1F924D5134}"/>
                  </a:ext>
                </a:extLst>
              </p:cNvPr>
              <p:cNvSpPr/>
              <p:nvPr/>
            </p:nvSpPr>
            <p:spPr>
              <a:xfrm>
                <a:off x="199901" y="3671441"/>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endParaRPr lang="th-TH"/>
              </a:p>
            </p:txBody>
          </p:sp>
          <p:sp>
            <p:nvSpPr>
              <p:cNvPr id="76" name="Freeform: Shape 75">
                <a:extLst>
                  <a:ext uri="{FF2B5EF4-FFF2-40B4-BE49-F238E27FC236}">
                    <a16:creationId xmlns:a16="http://schemas.microsoft.com/office/drawing/2014/main" id="{BB77BDDC-693D-4C1C-ADFE-B1730A9E1B35}"/>
                  </a:ext>
                </a:extLst>
              </p:cNvPr>
              <p:cNvSpPr/>
              <p:nvPr/>
            </p:nvSpPr>
            <p:spPr>
              <a:xfrm>
                <a:off x="1162692" y="3602167"/>
                <a:ext cx="748162" cy="847605"/>
              </a:xfrm>
              <a:custGeom>
                <a:avLst/>
                <a:gdLst>
                  <a:gd name="connsiteX0" fmla="*/ 3627 w 748162"/>
                  <a:gd name="connsiteY0" fmla="*/ 699497 h 847605"/>
                  <a:gd name="connsiteX1" fmla="*/ 447350 w 748162"/>
                  <a:gd name="connsiteY1" fmla="*/ 776157 h 847605"/>
                  <a:gd name="connsiteX2" fmla="*/ 480878 w 748162"/>
                  <a:gd name="connsiteY2" fmla="*/ 332784 h 847605"/>
                  <a:gd name="connsiteX3" fmla="*/ 461320 w 748162"/>
                  <a:gd name="connsiteY3" fmla="*/ 352342 h 847605"/>
                  <a:gd name="connsiteX4" fmla="*/ 690777 w 748162"/>
                  <a:gd name="connsiteY4" fmla="*/ 4838 h 847605"/>
                  <a:gd name="connsiteX5" fmla="*/ 668250 w 748162"/>
                  <a:gd name="connsiteY5" fmla="*/ 27365 h 847605"/>
                  <a:gd name="connsiteX6" fmla="*/ 469876 w 748162"/>
                  <a:gd name="connsiteY6" fmla="*/ 321608 h 847605"/>
                  <a:gd name="connsiteX7" fmla="*/ 450318 w 748162"/>
                  <a:gd name="connsiteY7" fmla="*/ 341166 h 847605"/>
                  <a:gd name="connsiteX8" fmla="*/ 448747 w 748162"/>
                  <a:gd name="connsiteY8" fmla="*/ 721849 h 847605"/>
                  <a:gd name="connsiteX9" fmla="*/ 26154 w 748162"/>
                  <a:gd name="connsiteY9" fmla="*/ 676970 h 847605"/>
                  <a:gd name="connsiteX10" fmla="*/ 3627 w 748162"/>
                  <a:gd name="connsiteY10" fmla="*/ 699497 h 847605"/>
                  <a:gd name="connsiteX11" fmla="*/ 3627 w 748162"/>
                  <a:gd name="connsiteY11" fmla="*/ 699497 h 84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162" h="847605">
                    <a:moveTo>
                      <a:pt x="3627" y="699497"/>
                    </a:moveTo>
                    <a:cubicBezTo>
                      <a:pt x="108053" y="834482"/>
                      <a:pt x="311491" y="912888"/>
                      <a:pt x="447350" y="776157"/>
                    </a:cubicBezTo>
                    <a:cubicBezTo>
                      <a:pt x="557364" y="665445"/>
                      <a:pt x="530297" y="464277"/>
                      <a:pt x="480878" y="332784"/>
                    </a:cubicBezTo>
                    <a:cubicBezTo>
                      <a:pt x="474417" y="339245"/>
                      <a:pt x="467781" y="345881"/>
                      <a:pt x="461320" y="352342"/>
                    </a:cubicBezTo>
                    <a:cubicBezTo>
                      <a:pt x="655677" y="394601"/>
                      <a:pt x="846892" y="165668"/>
                      <a:pt x="690777" y="4838"/>
                    </a:cubicBezTo>
                    <a:cubicBezTo>
                      <a:pt x="676458" y="-10005"/>
                      <a:pt x="653931" y="12696"/>
                      <a:pt x="668250" y="27365"/>
                    </a:cubicBezTo>
                    <a:cubicBezTo>
                      <a:pt x="801839" y="164969"/>
                      <a:pt x="632802" y="356882"/>
                      <a:pt x="469876" y="321608"/>
                    </a:cubicBezTo>
                    <a:cubicBezTo>
                      <a:pt x="459050" y="319163"/>
                      <a:pt x="445778" y="329117"/>
                      <a:pt x="450318" y="341166"/>
                    </a:cubicBezTo>
                    <a:cubicBezTo>
                      <a:pt x="494673" y="459911"/>
                      <a:pt x="514406" y="607295"/>
                      <a:pt x="448747" y="721849"/>
                    </a:cubicBezTo>
                    <a:cubicBezTo>
                      <a:pt x="348512" y="896823"/>
                      <a:pt x="121499" y="799906"/>
                      <a:pt x="26154" y="676970"/>
                    </a:cubicBezTo>
                    <a:cubicBezTo>
                      <a:pt x="13581" y="660730"/>
                      <a:pt x="-8771" y="683431"/>
                      <a:pt x="3627" y="699497"/>
                    </a:cubicBezTo>
                    <a:lnTo>
                      <a:pt x="3627" y="699497"/>
                    </a:lnTo>
                    <a:close/>
                  </a:path>
                </a:pathLst>
              </a:custGeom>
              <a:solidFill>
                <a:srgbClr val="0E514A"/>
              </a:solidFill>
              <a:ln w="17463" cap="flat">
                <a:noFill/>
                <a:prstDash val="solid"/>
                <a:miter/>
              </a:ln>
            </p:spPr>
            <p:txBody>
              <a:bodyPr rtlCol="0" anchor="ctr"/>
              <a:lstStyle/>
              <a:p>
                <a:endParaRPr lang="th-TH"/>
              </a:p>
            </p:txBody>
          </p:sp>
          <p:sp>
            <p:nvSpPr>
              <p:cNvPr id="77" name="Freeform: Shape 76">
                <a:extLst>
                  <a:ext uri="{FF2B5EF4-FFF2-40B4-BE49-F238E27FC236}">
                    <a16:creationId xmlns:a16="http://schemas.microsoft.com/office/drawing/2014/main" id="{B8CAB9CC-3AC6-4CBC-859A-DE66D1B7912B}"/>
                  </a:ext>
                </a:extLst>
              </p:cNvPr>
              <p:cNvSpPr/>
              <p:nvPr/>
            </p:nvSpPr>
            <p:spPr>
              <a:xfrm>
                <a:off x="1222038" y="3915720"/>
                <a:ext cx="245244" cy="237062"/>
              </a:xfrm>
              <a:custGeom>
                <a:avLst/>
                <a:gdLst>
                  <a:gd name="connsiteX0" fmla="*/ 5400 w 245244"/>
                  <a:gd name="connsiteY0" fmla="*/ 195077 h 237062"/>
                  <a:gd name="connsiteX1" fmla="*/ 183867 w 245244"/>
                  <a:gd name="connsiteY1" fmla="*/ 209047 h 237062"/>
                  <a:gd name="connsiteX2" fmla="*/ 238350 w 245244"/>
                  <a:gd name="connsiteY2" fmla="*/ 11372 h 237062"/>
                  <a:gd name="connsiteX3" fmla="*/ 207616 w 245244"/>
                  <a:gd name="connsiteY3" fmla="*/ 19928 h 237062"/>
                  <a:gd name="connsiteX4" fmla="*/ 28102 w 245244"/>
                  <a:gd name="connsiteY4" fmla="*/ 172551 h 237062"/>
                  <a:gd name="connsiteX5" fmla="*/ 5400 w 245244"/>
                  <a:gd name="connsiteY5" fmla="*/ 195077 h 237062"/>
                  <a:gd name="connsiteX6" fmla="*/ 5400 w 245244"/>
                  <a:gd name="connsiteY6" fmla="*/ 195077 h 23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244" h="237062">
                    <a:moveTo>
                      <a:pt x="5400" y="195077"/>
                    </a:moveTo>
                    <a:cubicBezTo>
                      <a:pt x="57089" y="237337"/>
                      <a:pt x="127987" y="257069"/>
                      <a:pt x="183867" y="209047"/>
                    </a:cubicBezTo>
                    <a:cubicBezTo>
                      <a:pt x="240970" y="159803"/>
                      <a:pt x="255813" y="82619"/>
                      <a:pt x="238350" y="11372"/>
                    </a:cubicBezTo>
                    <a:cubicBezTo>
                      <a:pt x="233461" y="-8536"/>
                      <a:pt x="202727" y="-153"/>
                      <a:pt x="207616" y="19928"/>
                    </a:cubicBezTo>
                    <a:cubicBezTo>
                      <a:pt x="235032" y="132736"/>
                      <a:pt x="141608" y="265277"/>
                      <a:pt x="28102" y="172551"/>
                    </a:cubicBezTo>
                    <a:cubicBezTo>
                      <a:pt x="12211" y="159628"/>
                      <a:pt x="-10491" y="181980"/>
                      <a:pt x="5400" y="195077"/>
                    </a:cubicBezTo>
                    <a:lnTo>
                      <a:pt x="5400" y="195077"/>
                    </a:lnTo>
                    <a:close/>
                  </a:path>
                </a:pathLst>
              </a:custGeom>
              <a:solidFill>
                <a:srgbClr val="0E514A"/>
              </a:solidFill>
              <a:ln w="17463" cap="flat">
                <a:noFill/>
                <a:prstDash val="solid"/>
                <a:miter/>
              </a:ln>
            </p:spPr>
            <p:txBody>
              <a:bodyPr rtlCol="0" anchor="ctr"/>
              <a:lstStyle/>
              <a:p>
                <a:endParaRPr lang="th-TH"/>
              </a:p>
            </p:txBody>
          </p:sp>
          <p:sp>
            <p:nvSpPr>
              <p:cNvPr id="78" name="Freeform: Shape 77">
                <a:extLst>
                  <a:ext uri="{FF2B5EF4-FFF2-40B4-BE49-F238E27FC236}">
                    <a16:creationId xmlns:a16="http://schemas.microsoft.com/office/drawing/2014/main" id="{508AD830-6B94-4E6B-94FB-720AAEF82CC3}"/>
                  </a:ext>
                </a:extLst>
              </p:cNvPr>
              <p:cNvSpPr/>
              <p:nvPr/>
            </p:nvSpPr>
            <p:spPr>
              <a:xfrm>
                <a:off x="1444396" y="3073335"/>
                <a:ext cx="936082" cy="721591"/>
              </a:xfrm>
              <a:custGeom>
                <a:avLst/>
                <a:gdLst>
                  <a:gd name="connsiteX0" fmla="*/ 31185 w 936082"/>
                  <a:gd name="connsiteY0" fmla="*/ 213058 h 721591"/>
                  <a:gd name="connsiteX1" fmla="*/ 428107 w 936082"/>
                  <a:gd name="connsiteY1" fmla="*/ 205374 h 721591"/>
                  <a:gd name="connsiteX2" fmla="*/ 451507 w 936082"/>
                  <a:gd name="connsiteY2" fmla="*/ 214979 h 721591"/>
                  <a:gd name="connsiteX3" fmla="*/ 710127 w 936082"/>
                  <a:gd name="connsiteY3" fmla="*/ 149844 h 721591"/>
                  <a:gd name="connsiteX4" fmla="*/ 878989 w 936082"/>
                  <a:gd name="connsiteY4" fmla="*/ 321500 h 721591"/>
                  <a:gd name="connsiteX5" fmla="*/ 881609 w 936082"/>
                  <a:gd name="connsiteY5" fmla="*/ 556895 h 721591"/>
                  <a:gd name="connsiteX6" fmla="*/ 649707 w 936082"/>
                  <a:gd name="connsiteY6" fmla="*/ 689610 h 721591"/>
                  <a:gd name="connsiteX7" fmla="*/ 649707 w 936082"/>
                  <a:gd name="connsiteY7" fmla="*/ 721566 h 721591"/>
                  <a:gd name="connsiteX8" fmla="*/ 900992 w 936082"/>
                  <a:gd name="connsiteY8" fmla="*/ 588677 h 721591"/>
                  <a:gd name="connsiteX9" fmla="*/ 913041 w 936082"/>
                  <a:gd name="connsiteY9" fmla="*/ 321849 h 721591"/>
                  <a:gd name="connsiteX10" fmla="*/ 735448 w 936082"/>
                  <a:gd name="connsiteY10" fmla="*/ 125396 h 721591"/>
                  <a:gd name="connsiteX11" fmla="*/ 435442 w 936082"/>
                  <a:gd name="connsiteY11" fmla="*/ 187563 h 721591"/>
                  <a:gd name="connsiteX12" fmla="*/ 458841 w 936082"/>
                  <a:gd name="connsiteY12" fmla="*/ 197167 h 721591"/>
                  <a:gd name="connsiteX13" fmla="*/ 232353 w 936082"/>
                  <a:gd name="connsiteY13" fmla="*/ 15 h 721591"/>
                  <a:gd name="connsiteX14" fmla="*/ 276 w 936082"/>
                  <a:gd name="connsiteY14" fmla="*/ 204851 h 721591"/>
                  <a:gd name="connsiteX15" fmla="*/ 31185 w 936082"/>
                  <a:gd name="connsiteY15" fmla="*/ 213058 h 721591"/>
                  <a:gd name="connsiteX16" fmla="*/ 31185 w 936082"/>
                  <a:gd name="connsiteY16" fmla="*/ 213058 h 72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6082" h="721591">
                    <a:moveTo>
                      <a:pt x="31185" y="213058"/>
                    </a:moveTo>
                    <a:cubicBezTo>
                      <a:pt x="73095" y="-15177"/>
                      <a:pt x="381133" y="-26178"/>
                      <a:pt x="428107" y="205374"/>
                    </a:cubicBezTo>
                    <a:cubicBezTo>
                      <a:pt x="430028" y="214804"/>
                      <a:pt x="443474" y="220916"/>
                      <a:pt x="451507" y="214979"/>
                    </a:cubicBezTo>
                    <a:cubicBezTo>
                      <a:pt x="526771" y="157702"/>
                      <a:pt x="615829" y="120856"/>
                      <a:pt x="710127" y="149844"/>
                    </a:cubicBezTo>
                    <a:cubicBezTo>
                      <a:pt x="789931" y="174291"/>
                      <a:pt x="848255" y="246935"/>
                      <a:pt x="878989" y="321500"/>
                    </a:cubicBezTo>
                    <a:cubicBezTo>
                      <a:pt x="909549" y="395541"/>
                      <a:pt x="914788" y="483028"/>
                      <a:pt x="881609" y="556895"/>
                    </a:cubicBezTo>
                    <a:cubicBezTo>
                      <a:pt x="840572" y="648224"/>
                      <a:pt x="743480" y="684022"/>
                      <a:pt x="649707" y="689610"/>
                    </a:cubicBezTo>
                    <a:cubicBezTo>
                      <a:pt x="629276" y="690832"/>
                      <a:pt x="629101" y="722614"/>
                      <a:pt x="649707" y="721566"/>
                    </a:cubicBezTo>
                    <a:cubicBezTo>
                      <a:pt x="750989" y="715629"/>
                      <a:pt x="847208" y="679307"/>
                      <a:pt x="900992" y="588677"/>
                    </a:cubicBezTo>
                    <a:cubicBezTo>
                      <a:pt x="948316" y="508873"/>
                      <a:pt x="943077" y="406368"/>
                      <a:pt x="913041" y="321849"/>
                    </a:cubicBezTo>
                    <a:cubicBezTo>
                      <a:pt x="883180" y="237855"/>
                      <a:pt x="819792" y="158575"/>
                      <a:pt x="735448" y="125396"/>
                    </a:cubicBezTo>
                    <a:cubicBezTo>
                      <a:pt x="629450" y="83835"/>
                      <a:pt x="522405" y="121554"/>
                      <a:pt x="435442" y="187563"/>
                    </a:cubicBezTo>
                    <a:cubicBezTo>
                      <a:pt x="443300" y="190706"/>
                      <a:pt x="450983" y="193849"/>
                      <a:pt x="458841" y="197167"/>
                    </a:cubicBezTo>
                    <a:cubicBezTo>
                      <a:pt x="435616" y="82788"/>
                      <a:pt x="351622" y="1412"/>
                      <a:pt x="232353" y="15"/>
                    </a:cubicBezTo>
                    <a:cubicBezTo>
                      <a:pt x="113084" y="-1382"/>
                      <a:pt x="20882" y="92392"/>
                      <a:pt x="276" y="204851"/>
                    </a:cubicBezTo>
                    <a:cubicBezTo>
                      <a:pt x="-3217" y="224583"/>
                      <a:pt x="27518" y="233315"/>
                      <a:pt x="31185" y="213058"/>
                    </a:cubicBezTo>
                    <a:lnTo>
                      <a:pt x="31185" y="213058"/>
                    </a:lnTo>
                    <a:close/>
                  </a:path>
                </a:pathLst>
              </a:custGeom>
              <a:solidFill>
                <a:srgbClr val="0E514A"/>
              </a:solidFill>
              <a:ln w="17463" cap="flat">
                <a:noFill/>
                <a:prstDash val="solid"/>
                <a:miter/>
              </a:ln>
            </p:spPr>
            <p:txBody>
              <a:bodyPr rtlCol="0" anchor="ctr"/>
              <a:lstStyle/>
              <a:p>
                <a:endParaRPr lang="th-TH"/>
              </a:p>
            </p:txBody>
          </p:sp>
          <p:sp>
            <p:nvSpPr>
              <p:cNvPr id="79" name="Freeform: Shape 78">
                <a:extLst>
                  <a:ext uri="{FF2B5EF4-FFF2-40B4-BE49-F238E27FC236}">
                    <a16:creationId xmlns:a16="http://schemas.microsoft.com/office/drawing/2014/main" id="{E2770A9B-4C98-4CA8-A5B8-95E188D59EE3}"/>
                  </a:ext>
                </a:extLst>
              </p:cNvPr>
              <p:cNvSpPr/>
              <p:nvPr/>
            </p:nvSpPr>
            <p:spPr>
              <a:xfrm>
                <a:off x="2040767" y="3372531"/>
                <a:ext cx="97716" cy="201476"/>
              </a:xfrm>
              <a:custGeom>
                <a:avLst/>
                <a:gdLst>
                  <a:gd name="connsiteX0" fmla="*/ 7234 w 97716"/>
                  <a:gd name="connsiteY0" fmla="*/ 30337 h 201476"/>
                  <a:gd name="connsiteX1" fmla="*/ 49843 w 97716"/>
                  <a:gd name="connsiteY1" fmla="*/ 173355 h 201476"/>
                  <a:gd name="connsiteX2" fmla="*/ 72370 w 97716"/>
                  <a:gd name="connsiteY2" fmla="*/ 195882 h 201476"/>
                  <a:gd name="connsiteX3" fmla="*/ 23300 w 97716"/>
                  <a:gd name="connsiteY3" fmla="*/ 2746 h 201476"/>
                  <a:gd name="connsiteX4" fmla="*/ 7234 w 97716"/>
                  <a:gd name="connsiteY4" fmla="*/ 30337 h 201476"/>
                  <a:gd name="connsiteX5" fmla="*/ 7234 w 97716"/>
                  <a:gd name="connsiteY5" fmla="*/ 30337 h 20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16" h="201476">
                    <a:moveTo>
                      <a:pt x="7234" y="30337"/>
                    </a:moveTo>
                    <a:cubicBezTo>
                      <a:pt x="53510" y="61246"/>
                      <a:pt x="89483" y="122539"/>
                      <a:pt x="49843" y="173355"/>
                    </a:cubicBezTo>
                    <a:cubicBezTo>
                      <a:pt x="37445" y="189421"/>
                      <a:pt x="59797" y="212122"/>
                      <a:pt x="72370" y="195882"/>
                    </a:cubicBezTo>
                    <a:cubicBezTo>
                      <a:pt x="125281" y="127953"/>
                      <a:pt x="88784" y="46577"/>
                      <a:pt x="23300" y="2746"/>
                    </a:cubicBezTo>
                    <a:cubicBezTo>
                      <a:pt x="6187" y="-8779"/>
                      <a:pt x="-9704" y="18986"/>
                      <a:pt x="7234" y="30337"/>
                    </a:cubicBezTo>
                    <a:lnTo>
                      <a:pt x="7234" y="30337"/>
                    </a:lnTo>
                    <a:close/>
                  </a:path>
                </a:pathLst>
              </a:custGeom>
              <a:solidFill>
                <a:srgbClr val="0E514A"/>
              </a:solidFill>
              <a:ln w="17463" cap="flat">
                <a:noFill/>
                <a:prstDash val="solid"/>
                <a:miter/>
              </a:ln>
            </p:spPr>
            <p:txBody>
              <a:bodyPr rtlCol="0" anchor="ctr"/>
              <a:lstStyle/>
              <a:p>
                <a:endParaRPr lang="th-TH"/>
              </a:p>
            </p:txBody>
          </p:sp>
          <p:sp>
            <p:nvSpPr>
              <p:cNvPr id="80" name="Freeform: Shape 79">
                <a:extLst>
                  <a:ext uri="{FF2B5EF4-FFF2-40B4-BE49-F238E27FC236}">
                    <a16:creationId xmlns:a16="http://schemas.microsoft.com/office/drawing/2014/main" id="{9AB70F10-7337-4F4D-A49C-6D1F9A8A49F7}"/>
                  </a:ext>
                </a:extLst>
              </p:cNvPr>
              <p:cNvSpPr/>
              <p:nvPr/>
            </p:nvSpPr>
            <p:spPr>
              <a:xfrm>
                <a:off x="1276234" y="2683609"/>
                <a:ext cx="681445" cy="201037"/>
              </a:xfrm>
              <a:custGeom>
                <a:avLst/>
                <a:gdLst>
                  <a:gd name="connsiteX0" fmla="*/ 29786 w 681445"/>
                  <a:gd name="connsiteY0" fmla="*/ 132868 h 201037"/>
                  <a:gd name="connsiteX1" fmla="*/ 209999 w 681445"/>
                  <a:gd name="connsiteY1" fmla="*/ 41015 h 201037"/>
                  <a:gd name="connsiteX2" fmla="*/ 361224 w 681445"/>
                  <a:gd name="connsiteY2" fmla="*/ 178620 h 201037"/>
                  <a:gd name="connsiteX3" fmla="*/ 388815 w 681445"/>
                  <a:gd name="connsiteY3" fmla="*/ 178620 h 201037"/>
                  <a:gd name="connsiteX4" fmla="*/ 649356 w 681445"/>
                  <a:gd name="connsiteY4" fmla="*/ 185779 h 201037"/>
                  <a:gd name="connsiteX5" fmla="*/ 681312 w 681445"/>
                  <a:gd name="connsiteY5" fmla="*/ 185779 h 201037"/>
                  <a:gd name="connsiteX6" fmla="*/ 361399 w 681445"/>
                  <a:gd name="connsiteY6" fmla="*/ 162380 h 201037"/>
                  <a:gd name="connsiteX7" fmla="*/ 388990 w 681445"/>
                  <a:gd name="connsiteY7" fmla="*/ 162380 h 201037"/>
                  <a:gd name="connsiteX8" fmla="*/ 192711 w 681445"/>
                  <a:gd name="connsiteY8" fmla="*/ 3296 h 201037"/>
                  <a:gd name="connsiteX9" fmla="*/ 2544 w 681445"/>
                  <a:gd name="connsiteY9" fmla="*/ 116628 h 201037"/>
                  <a:gd name="connsiteX10" fmla="*/ 29786 w 681445"/>
                  <a:gd name="connsiteY10" fmla="*/ 132868 h 201037"/>
                  <a:gd name="connsiteX11" fmla="*/ 29786 w 681445"/>
                  <a:gd name="connsiteY11" fmla="*/ 132868 h 20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1445" h="201037">
                    <a:moveTo>
                      <a:pt x="29786" y="132868"/>
                    </a:moveTo>
                    <a:cubicBezTo>
                      <a:pt x="70648" y="64590"/>
                      <a:pt x="127227" y="15695"/>
                      <a:pt x="209999" y="41015"/>
                    </a:cubicBezTo>
                    <a:cubicBezTo>
                      <a:pt x="275134" y="61097"/>
                      <a:pt x="325601" y="124311"/>
                      <a:pt x="361224" y="178620"/>
                    </a:cubicBezTo>
                    <a:cubicBezTo>
                      <a:pt x="368209" y="189272"/>
                      <a:pt x="381481" y="188399"/>
                      <a:pt x="388815" y="178620"/>
                    </a:cubicBezTo>
                    <a:cubicBezTo>
                      <a:pt x="454299" y="90260"/>
                      <a:pt x="630671" y="29839"/>
                      <a:pt x="649356" y="185779"/>
                    </a:cubicBezTo>
                    <a:cubicBezTo>
                      <a:pt x="651800" y="206036"/>
                      <a:pt x="683757" y="206211"/>
                      <a:pt x="681312" y="185779"/>
                    </a:cubicBezTo>
                    <a:cubicBezTo>
                      <a:pt x="658785" y="-3339"/>
                      <a:pt x="448013" y="45556"/>
                      <a:pt x="361399" y="162380"/>
                    </a:cubicBezTo>
                    <a:cubicBezTo>
                      <a:pt x="370479" y="162380"/>
                      <a:pt x="379735" y="162380"/>
                      <a:pt x="388990" y="162380"/>
                    </a:cubicBezTo>
                    <a:cubicBezTo>
                      <a:pt x="342015" y="90783"/>
                      <a:pt x="279325" y="22330"/>
                      <a:pt x="192711" y="3296"/>
                    </a:cubicBezTo>
                    <a:cubicBezTo>
                      <a:pt x="107145" y="-15563"/>
                      <a:pt x="42533" y="49747"/>
                      <a:pt x="2544" y="116628"/>
                    </a:cubicBezTo>
                    <a:cubicBezTo>
                      <a:pt x="-8457" y="134614"/>
                      <a:pt x="19134" y="150505"/>
                      <a:pt x="29786" y="132868"/>
                    </a:cubicBezTo>
                    <a:lnTo>
                      <a:pt x="29786" y="132868"/>
                    </a:lnTo>
                    <a:close/>
                  </a:path>
                </a:pathLst>
              </a:custGeom>
              <a:solidFill>
                <a:srgbClr val="0E514A"/>
              </a:solidFill>
              <a:ln w="17463" cap="flat">
                <a:noFill/>
                <a:prstDash val="solid"/>
                <a:miter/>
              </a:ln>
            </p:spPr>
            <p:txBody>
              <a:bodyPr rtlCol="0" anchor="ctr"/>
              <a:lstStyle/>
              <a:p>
                <a:endParaRPr lang="th-TH"/>
              </a:p>
            </p:txBody>
          </p:sp>
          <p:sp>
            <p:nvSpPr>
              <p:cNvPr id="81" name="Freeform: Shape 80">
                <a:extLst>
                  <a:ext uri="{FF2B5EF4-FFF2-40B4-BE49-F238E27FC236}">
                    <a16:creationId xmlns:a16="http://schemas.microsoft.com/office/drawing/2014/main" id="{1F957FE3-3354-4BC1-8E45-8183CF22BA56}"/>
                  </a:ext>
                </a:extLst>
              </p:cNvPr>
              <p:cNvSpPr/>
              <p:nvPr/>
            </p:nvSpPr>
            <p:spPr>
              <a:xfrm>
                <a:off x="1512358" y="2459662"/>
                <a:ext cx="223992" cy="81615"/>
              </a:xfrm>
              <a:custGeom>
                <a:avLst/>
                <a:gdLst>
                  <a:gd name="connsiteX0" fmla="*/ 27834 w 223992"/>
                  <a:gd name="connsiteY0" fmla="*/ 69905 h 81615"/>
                  <a:gd name="connsiteX1" fmla="*/ 193728 w 223992"/>
                  <a:gd name="connsiteY1" fmla="*/ 74271 h 81615"/>
                  <a:gd name="connsiteX2" fmla="*/ 221319 w 223992"/>
                  <a:gd name="connsiteY2" fmla="*/ 58205 h 81615"/>
                  <a:gd name="connsiteX3" fmla="*/ 5308 w 223992"/>
                  <a:gd name="connsiteY3" fmla="*/ 47379 h 81615"/>
                  <a:gd name="connsiteX4" fmla="*/ 27834 w 223992"/>
                  <a:gd name="connsiteY4" fmla="*/ 69905 h 81615"/>
                  <a:gd name="connsiteX5" fmla="*/ 27834 w 223992"/>
                  <a:gd name="connsiteY5" fmla="*/ 69905 h 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92" h="81615">
                    <a:moveTo>
                      <a:pt x="27834" y="69905"/>
                    </a:moveTo>
                    <a:cubicBezTo>
                      <a:pt x="79872" y="26424"/>
                      <a:pt x="151294" y="9485"/>
                      <a:pt x="193728" y="74271"/>
                    </a:cubicBezTo>
                    <a:cubicBezTo>
                      <a:pt x="204904" y="91384"/>
                      <a:pt x="232669" y="75493"/>
                      <a:pt x="221319" y="58205"/>
                    </a:cubicBezTo>
                    <a:cubicBezTo>
                      <a:pt x="166661" y="-25091"/>
                      <a:pt x="74110" y="-10073"/>
                      <a:pt x="5308" y="47379"/>
                    </a:cubicBezTo>
                    <a:cubicBezTo>
                      <a:pt x="-10409" y="60476"/>
                      <a:pt x="12292" y="83002"/>
                      <a:pt x="27834" y="69905"/>
                    </a:cubicBezTo>
                    <a:lnTo>
                      <a:pt x="27834" y="69905"/>
                    </a:lnTo>
                    <a:close/>
                  </a:path>
                </a:pathLst>
              </a:custGeom>
              <a:solidFill>
                <a:srgbClr val="0E514A"/>
              </a:solidFill>
              <a:ln w="17463" cap="flat">
                <a:noFill/>
                <a:prstDash val="solid"/>
                <a:miter/>
              </a:ln>
            </p:spPr>
            <p:txBody>
              <a:bodyPr rtlCol="0" anchor="ctr"/>
              <a:lstStyle/>
              <a:p>
                <a:endParaRPr lang="th-TH"/>
              </a:p>
            </p:txBody>
          </p:sp>
          <p:sp>
            <p:nvSpPr>
              <p:cNvPr id="82" name="Freeform: Shape 81">
                <a:extLst>
                  <a:ext uri="{FF2B5EF4-FFF2-40B4-BE49-F238E27FC236}">
                    <a16:creationId xmlns:a16="http://schemas.microsoft.com/office/drawing/2014/main" id="{9E486A82-A415-4852-807F-AD059E277E94}"/>
                  </a:ext>
                </a:extLst>
              </p:cNvPr>
              <p:cNvSpPr/>
              <p:nvPr/>
            </p:nvSpPr>
            <p:spPr>
              <a:xfrm>
                <a:off x="326340" y="2606049"/>
                <a:ext cx="477304" cy="515465"/>
              </a:xfrm>
              <a:custGeom>
                <a:avLst/>
                <a:gdLst>
                  <a:gd name="connsiteX0" fmla="*/ 49277 w 477304"/>
                  <a:gd name="connsiteY0" fmla="*/ 496114 h 515465"/>
                  <a:gd name="connsiteX1" fmla="*/ 319946 w 477304"/>
                  <a:gd name="connsiteY1" fmla="*/ 210253 h 515465"/>
                  <a:gd name="connsiteX2" fmla="*/ 339504 w 477304"/>
                  <a:gd name="connsiteY2" fmla="*/ 190695 h 515465"/>
                  <a:gd name="connsiteX3" fmla="*/ 457376 w 477304"/>
                  <a:gd name="connsiteY3" fmla="*/ 34580 h 515465"/>
                  <a:gd name="connsiteX4" fmla="*/ 465933 w 477304"/>
                  <a:gd name="connsiteY4" fmla="*/ 3846 h 515465"/>
                  <a:gd name="connsiteX5" fmla="*/ 308770 w 477304"/>
                  <a:gd name="connsiteY5" fmla="*/ 199077 h 515465"/>
                  <a:gd name="connsiteX6" fmla="*/ 328328 w 477304"/>
                  <a:gd name="connsiteY6" fmla="*/ 179519 h 515465"/>
                  <a:gd name="connsiteX7" fmla="*/ 18369 w 477304"/>
                  <a:gd name="connsiteY7" fmla="*/ 504671 h 515465"/>
                  <a:gd name="connsiteX8" fmla="*/ 49277 w 477304"/>
                  <a:gd name="connsiteY8" fmla="*/ 496114 h 515465"/>
                  <a:gd name="connsiteX9" fmla="*/ 49277 w 477304"/>
                  <a:gd name="connsiteY9" fmla="*/ 496114 h 515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304" h="515465">
                    <a:moveTo>
                      <a:pt x="49277" y="496114"/>
                    </a:moveTo>
                    <a:cubicBezTo>
                      <a:pt x="-18477" y="310837"/>
                      <a:pt x="125414" y="133942"/>
                      <a:pt x="319946" y="210253"/>
                    </a:cubicBezTo>
                    <a:cubicBezTo>
                      <a:pt x="330598" y="214444"/>
                      <a:pt x="344045" y="201522"/>
                      <a:pt x="339504" y="190695"/>
                    </a:cubicBezTo>
                    <a:cubicBezTo>
                      <a:pt x="305627" y="109495"/>
                      <a:pt x="363079" y="12927"/>
                      <a:pt x="457376" y="34580"/>
                    </a:cubicBezTo>
                    <a:cubicBezTo>
                      <a:pt x="477458" y="39121"/>
                      <a:pt x="485840" y="8387"/>
                      <a:pt x="465933" y="3846"/>
                    </a:cubicBezTo>
                    <a:cubicBezTo>
                      <a:pt x="350855" y="-22697"/>
                      <a:pt x="264590" y="93080"/>
                      <a:pt x="308770" y="199077"/>
                    </a:cubicBezTo>
                    <a:cubicBezTo>
                      <a:pt x="315406" y="192441"/>
                      <a:pt x="321867" y="185980"/>
                      <a:pt x="328328" y="179519"/>
                    </a:cubicBezTo>
                    <a:cubicBezTo>
                      <a:pt x="112142" y="94651"/>
                      <a:pt x="-57419" y="297042"/>
                      <a:pt x="18369" y="504671"/>
                    </a:cubicBezTo>
                    <a:cubicBezTo>
                      <a:pt x="25528" y="523705"/>
                      <a:pt x="56437" y="515498"/>
                      <a:pt x="49277" y="496114"/>
                    </a:cubicBezTo>
                    <a:lnTo>
                      <a:pt x="49277" y="496114"/>
                    </a:lnTo>
                    <a:close/>
                  </a:path>
                </a:pathLst>
              </a:custGeom>
              <a:solidFill>
                <a:srgbClr val="0E514A"/>
              </a:solidFill>
              <a:ln w="17463" cap="flat">
                <a:noFill/>
                <a:prstDash val="solid"/>
                <a:miter/>
              </a:ln>
            </p:spPr>
            <p:txBody>
              <a:bodyPr rtlCol="0" anchor="ctr"/>
              <a:lstStyle/>
              <a:p>
                <a:endParaRPr lang="th-TH"/>
              </a:p>
            </p:txBody>
          </p:sp>
          <p:sp>
            <p:nvSpPr>
              <p:cNvPr id="83" name="Freeform: Shape 82">
                <a:extLst>
                  <a:ext uri="{FF2B5EF4-FFF2-40B4-BE49-F238E27FC236}">
                    <a16:creationId xmlns:a16="http://schemas.microsoft.com/office/drawing/2014/main" id="{EC8ED032-6283-4897-8205-4FF6A24CE753}"/>
                  </a:ext>
                </a:extLst>
              </p:cNvPr>
              <p:cNvSpPr/>
              <p:nvPr/>
            </p:nvSpPr>
            <p:spPr>
              <a:xfrm>
                <a:off x="695702" y="2906938"/>
                <a:ext cx="222322" cy="230106"/>
              </a:xfrm>
              <a:custGeom>
                <a:avLst/>
                <a:gdLst>
                  <a:gd name="connsiteX0" fmla="*/ 31959 w 222322"/>
                  <a:gd name="connsiteY0" fmla="*/ 214783 h 230106"/>
                  <a:gd name="connsiteX1" fmla="*/ 206934 w 222322"/>
                  <a:gd name="connsiteY1" fmla="*/ 32125 h 230106"/>
                  <a:gd name="connsiteX2" fmla="*/ 206934 w 222322"/>
                  <a:gd name="connsiteY2" fmla="*/ 169 h 230106"/>
                  <a:gd name="connsiteX3" fmla="*/ 3 w 222322"/>
                  <a:gd name="connsiteY3" fmla="*/ 214783 h 230106"/>
                  <a:gd name="connsiteX4" fmla="*/ 31959 w 222322"/>
                  <a:gd name="connsiteY4" fmla="*/ 214783 h 230106"/>
                  <a:gd name="connsiteX5" fmla="*/ 31959 w 222322"/>
                  <a:gd name="connsiteY5" fmla="*/ 214783 h 23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322" h="230106">
                    <a:moveTo>
                      <a:pt x="31959" y="214783"/>
                    </a:moveTo>
                    <a:cubicBezTo>
                      <a:pt x="33705" y="107040"/>
                      <a:pt x="93776" y="27934"/>
                      <a:pt x="206934" y="32125"/>
                    </a:cubicBezTo>
                    <a:cubicBezTo>
                      <a:pt x="227539" y="32824"/>
                      <a:pt x="227365" y="1042"/>
                      <a:pt x="206934" y="169"/>
                    </a:cubicBezTo>
                    <a:cubicBezTo>
                      <a:pt x="76314" y="-4546"/>
                      <a:pt x="2098" y="89926"/>
                      <a:pt x="3" y="214783"/>
                    </a:cubicBezTo>
                    <a:cubicBezTo>
                      <a:pt x="-346" y="235214"/>
                      <a:pt x="31610" y="235214"/>
                      <a:pt x="31959" y="214783"/>
                    </a:cubicBezTo>
                    <a:lnTo>
                      <a:pt x="31959" y="214783"/>
                    </a:lnTo>
                    <a:close/>
                  </a:path>
                </a:pathLst>
              </a:custGeom>
              <a:solidFill>
                <a:srgbClr val="0E514A"/>
              </a:solidFill>
              <a:ln w="17463" cap="flat">
                <a:noFill/>
                <a:prstDash val="solid"/>
                <a:miter/>
              </a:ln>
            </p:spPr>
            <p:txBody>
              <a:bodyPr rtlCol="0" anchor="ctr"/>
              <a:lstStyle/>
              <a:p>
                <a:endParaRPr lang="th-TH"/>
              </a:p>
            </p:txBody>
          </p:sp>
          <p:sp>
            <p:nvSpPr>
              <p:cNvPr id="84" name="Freeform: Shape 83">
                <a:extLst>
                  <a:ext uri="{FF2B5EF4-FFF2-40B4-BE49-F238E27FC236}">
                    <a16:creationId xmlns:a16="http://schemas.microsoft.com/office/drawing/2014/main" id="{64003624-F6CB-4B35-B9A9-F1E29DB870D9}"/>
                  </a:ext>
                </a:extLst>
              </p:cNvPr>
              <p:cNvSpPr/>
              <p:nvPr/>
            </p:nvSpPr>
            <p:spPr>
              <a:xfrm>
                <a:off x="568098" y="3273785"/>
                <a:ext cx="304130" cy="804256"/>
              </a:xfrm>
              <a:custGeom>
                <a:avLst/>
                <a:gdLst>
                  <a:gd name="connsiteX0" fmla="*/ 288786 w 304130"/>
                  <a:gd name="connsiteY0" fmla="*/ 34 h 804256"/>
                  <a:gd name="connsiteX1" fmla="*/ 87443 w 304130"/>
                  <a:gd name="connsiteY1" fmla="*/ 151609 h 804256"/>
                  <a:gd name="connsiteX2" fmla="*/ 201124 w 304130"/>
                  <a:gd name="connsiteY2" fmla="*/ 363429 h 804256"/>
                  <a:gd name="connsiteX3" fmla="*/ 212475 w 304130"/>
                  <a:gd name="connsiteY3" fmla="*/ 336188 h 804256"/>
                  <a:gd name="connsiteX4" fmla="*/ 105080 w 304130"/>
                  <a:gd name="connsiteY4" fmla="*/ 801214 h 804256"/>
                  <a:gd name="connsiteX5" fmla="*/ 121146 w 304130"/>
                  <a:gd name="connsiteY5" fmla="*/ 773624 h 804256"/>
                  <a:gd name="connsiteX6" fmla="*/ 212475 w 304130"/>
                  <a:gd name="connsiteY6" fmla="*/ 367969 h 804256"/>
                  <a:gd name="connsiteX7" fmla="*/ 223825 w 304130"/>
                  <a:gd name="connsiteY7" fmla="*/ 340728 h 804256"/>
                  <a:gd name="connsiteX8" fmla="*/ 117653 w 304130"/>
                  <a:gd name="connsiteY8" fmla="*/ 212553 h 804256"/>
                  <a:gd name="connsiteX9" fmla="*/ 288960 w 304130"/>
                  <a:gd name="connsiteY9" fmla="*/ 31816 h 804256"/>
                  <a:gd name="connsiteX10" fmla="*/ 288786 w 304130"/>
                  <a:gd name="connsiteY10" fmla="*/ 34 h 804256"/>
                  <a:gd name="connsiteX11" fmla="*/ 288786 w 304130"/>
                  <a:gd name="connsiteY11" fmla="*/ 34 h 80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4130" h="804256">
                    <a:moveTo>
                      <a:pt x="288786" y="34"/>
                    </a:moveTo>
                    <a:cubicBezTo>
                      <a:pt x="193440" y="5797"/>
                      <a:pt x="117653" y="60978"/>
                      <a:pt x="87443" y="151609"/>
                    </a:cubicBezTo>
                    <a:cubicBezTo>
                      <a:pt x="57407" y="241192"/>
                      <a:pt x="145942" y="309295"/>
                      <a:pt x="201124" y="363429"/>
                    </a:cubicBezTo>
                    <a:cubicBezTo>
                      <a:pt x="204966" y="354349"/>
                      <a:pt x="208633" y="345268"/>
                      <a:pt x="212475" y="336188"/>
                    </a:cubicBezTo>
                    <a:cubicBezTo>
                      <a:pt x="-18031" y="360111"/>
                      <a:pt x="-71990" y="672166"/>
                      <a:pt x="105080" y="801214"/>
                    </a:cubicBezTo>
                    <a:cubicBezTo>
                      <a:pt x="121670" y="813438"/>
                      <a:pt x="137560" y="785673"/>
                      <a:pt x="121146" y="773624"/>
                    </a:cubicBezTo>
                    <a:cubicBezTo>
                      <a:pt x="-29556" y="663784"/>
                      <a:pt x="14100" y="388575"/>
                      <a:pt x="212475" y="367969"/>
                    </a:cubicBezTo>
                    <a:cubicBezTo>
                      <a:pt x="225571" y="366572"/>
                      <a:pt x="234477" y="351380"/>
                      <a:pt x="223825" y="340728"/>
                    </a:cubicBezTo>
                    <a:cubicBezTo>
                      <a:pt x="184709" y="302310"/>
                      <a:pt x="136338" y="265988"/>
                      <a:pt x="117653" y="212553"/>
                    </a:cubicBezTo>
                    <a:cubicBezTo>
                      <a:pt x="83427" y="114065"/>
                      <a:pt x="208633" y="36706"/>
                      <a:pt x="288960" y="31816"/>
                    </a:cubicBezTo>
                    <a:cubicBezTo>
                      <a:pt x="309217" y="30594"/>
                      <a:pt x="309217" y="-1188"/>
                      <a:pt x="288786" y="34"/>
                    </a:cubicBezTo>
                    <a:lnTo>
                      <a:pt x="288786" y="34"/>
                    </a:lnTo>
                    <a:close/>
                  </a:path>
                </a:pathLst>
              </a:custGeom>
              <a:solidFill>
                <a:srgbClr val="0E514A"/>
              </a:solidFill>
              <a:ln w="17463" cap="flat">
                <a:noFill/>
                <a:prstDash val="solid"/>
                <a:miter/>
              </a:ln>
            </p:spPr>
            <p:txBody>
              <a:bodyPr rtlCol="0" anchor="ctr"/>
              <a:lstStyle/>
              <a:p>
                <a:endParaRPr lang="th-TH"/>
              </a:p>
            </p:txBody>
          </p:sp>
          <p:sp>
            <p:nvSpPr>
              <p:cNvPr id="85" name="Freeform: Shape 84">
                <a:extLst>
                  <a:ext uri="{FF2B5EF4-FFF2-40B4-BE49-F238E27FC236}">
                    <a16:creationId xmlns:a16="http://schemas.microsoft.com/office/drawing/2014/main" id="{B5375DE4-326F-4119-A057-848685C6E71E}"/>
                  </a:ext>
                </a:extLst>
              </p:cNvPr>
              <p:cNvSpPr/>
              <p:nvPr/>
            </p:nvSpPr>
            <p:spPr>
              <a:xfrm>
                <a:off x="299494" y="3717343"/>
                <a:ext cx="92065" cy="314134"/>
              </a:xfrm>
              <a:custGeom>
                <a:avLst/>
                <a:gdLst>
                  <a:gd name="connsiteX0" fmla="*/ 46961 w 92065"/>
                  <a:gd name="connsiteY0" fmla="*/ 7533 h 314134"/>
                  <a:gd name="connsiteX1" fmla="*/ 64773 w 92065"/>
                  <a:gd name="connsiteY1" fmla="*/ 309460 h 314134"/>
                  <a:gd name="connsiteX2" fmla="*/ 87299 w 92065"/>
                  <a:gd name="connsiteY2" fmla="*/ 286933 h 314134"/>
                  <a:gd name="connsiteX3" fmla="*/ 74552 w 92065"/>
                  <a:gd name="connsiteY3" fmla="*/ 23598 h 314134"/>
                  <a:gd name="connsiteX4" fmla="*/ 46961 w 92065"/>
                  <a:gd name="connsiteY4" fmla="*/ 7533 h 314134"/>
                  <a:gd name="connsiteX5" fmla="*/ 46961 w 92065"/>
                  <a:gd name="connsiteY5" fmla="*/ 7533 h 31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65" h="314134">
                    <a:moveTo>
                      <a:pt x="46961" y="7533"/>
                    </a:moveTo>
                    <a:cubicBezTo>
                      <a:pt x="-15031" y="106196"/>
                      <a:pt x="-22016" y="223719"/>
                      <a:pt x="64773" y="309460"/>
                    </a:cubicBezTo>
                    <a:cubicBezTo>
                      <a:pt x="79441" y="323954"/>
                      <a:pt x="101968" y="301427"/>
                      <a:pt x="87299" y="286933"/>
                    </a:cubicBezTo>
                    <a:cubicBezTo>
                      <a:pt x="10290" y="210797"/>
                      <a:pt x="20243" y="110038"/>
                      <a:pt x="74552" y="23598"/>
                    </a:cubicBezTo>
                    <a:cubicBezTo>
                      <a:pt x="85553" y="6136"/>
                      <a:pt x="57962" y="-9929"/>
                      <a:pt x="46961" y="7533"/>
                    </a:cubicBezTo>
                    <a:lnTo>
                      <a:pt x="46961" y="7533"/>
                    </a:lnTo>
                    <a:close/>
                  </a:path>
                </a:pathLst>
              </a:custGeom>
              <a:solidFill>
                <a:srgbClr val="0E514A"/>
              </a:solidFill>
              <a:ln w="17463" cap="flat">
                <a:noFill/>
                <a:prstDash val="solid"/>
                <a:miter/>
              </a:ln>
            </p:spPr>
            <p:txBody>
              <a:bodyPr rtlCol="0" anchor="ctr"/>
              <a:lstStyle/>
              <a:p>
                <a:endParaRPr lang="th-TH"/>
              </a:p>
            </p:txBody>
          </p:sp>
        </p:grpSp>
      </p:grpSp>
      <p:grpSp>
        <p:nvGrpSpPr>
          <p:cNvPr id="178" name="Graphic 233">
            <a:extLst>
              <a:ext uri="{FF2B5EF4-FFF2-40B4-BE49-F238E27FC236}">
                <a16:creationId xmlns:a16="http://schemas.microsoft.com/office/drawing/2014/main" id="{8C51C12E-10C7-4374-87D5-FDEFF0D40419}"/>
              </a:ext>
            </a:extLst>
          </p:cNvPr>
          <p:cNvGrpSpPr/>
          <p:nvPr/>
        </p:nvGrpSpPr>
        <p:grpSpPr>
          <a:xfrm>
            <a:off x="1392577" y="5382937"/>
            <a:ext cx="1484013" cy="1429614"/>
            <a:chOff x="2651548" y="5448024"/>
            <a:chExt cx="1484013" cy="1429614"/>
          </a:xfrm>
        </p:grpSpPr>
        <p:sp>
          <p:nvSpPr>
            <p:cNvPr id="179" name="Freeform: Shape 178">
              <a:extLst>
                <a:ext uri="{FF2B5EF4-FFF2-40B4-BE49-F238E27FC236}">
                  <a16:creationId xmlns:a16="http://schemas.microsoft.com/office/drawing/2014/main" id="{AEB72E08-3878-44DA-B9AC-4956964D3706}"/>
                </a:ext>
              </a:extLst>
            </p:cNvPr>
            <p:cNvSpPr/>
            <p:nvPr/>
          </p:nvSpPr>
          <p:spPr>
            <a:xfrm>
              <a:off x="3734725" y="5448024"/>
              <a:ext cx="400837" cy="596339"/>
            </a:xfrm>
            <a:custGeom>
              <a:avLst/>
              <a:gdLst>
                <a:gd name="connsiteX0" fmla="*/ 22109 w 400837"/>
                <a:gd name="connsiteY0" fmla="*/ 564557 h 596339"/>
                <a:gd name="connsiteX1" fmla="*/ 97650 w 400837"/>
                <a:gd name="connsiteY1" fmla="*/ 167510 h 596339"/>
                <a:gd name="connsiteX2" fmla="*/ 343386 w 400837"/>
                <a:gd name="connsiteY2" fmla="*/ 38309 h 596339"/>
                <a:gd name="connsiteX3" fmla="*/ 378162 w 400837"/>
                <a:gd name="connsiteY3" fmla="*/ 303161 h 596339"/>
                <a:gd name="connsiteX4" fmla="*/ 160753 w 400837"/>
                <a:gd name="connsiteY4" fmla="*/ 545903 h 596339"/>
                <a:gd name="connsiteX5" fmla="*/ 0 w 400837"/>
                <a:gd name="connsiteY5" fmla="*/ 596340 h 596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837" h="596339">
                  <a:moveTo>
                    <a:pt x="22109" y="564557"/>
                  </a:moveTo>
                  <a:cubicBezTo>
                    <a:pt x="63104" y="435356"/>
                    <a:pt x="40994" y="296712"/>
                    <a:pt x="97650" y="167510"/>
                  </a:cubicBezTo>
                  <a:cubicBezTo>
                    <a:pt x="138644" y="72855"/>
                    <a:pt x="239518" y="-68783"/>
                    <a:pt x="343386" y="38309"/>
                  </a:cubicBezTo>
                  <a:cubicBezTo>
                    <a:pt x="412708" y="107631"/>
                    <a:pt x="412708" y="221172"/>
                    <a:pt x="378162" y="303161"/>
                  </a:cubicBezTo>
                  <a:cubicBezTo>
                    <a:pt x="340392" y="394592"/>
                    <a:pt x="245736" y="495466"/>
                    <a:pt x="160753" y="545903"/>
                  </a:cubicBezTo>
                  <a:cubicBezTo>
                    <a:pt x="110316" y="577455"/>
                    <a:pt x="44219" y="574230"/>
                    <a:pt x="0" y="596340"/>
                  </a:cubicBezTo>
                </a:path>
              </a:pathLst>
            </a:custGeom>
            <a:solidFill>
              <a:srgbClr val="EDF4C3"/>
            </a:solidFill>
            <a:ln w="22920" cap="flat">
              <a:noFill/>
              <a:prstDash val="solid"/>
              <a:miter/>
            </a:ln>
          </p:spPr>
          <p:txBody>
            <a:bodyPr rtlCol="0" anchor="ctr"/>
            <a:lstStyle/>
            <a:p>
              <a:endParaRPr lang="th-TH"/>
            </a:p>
          </p:txBody>
        </p:sp>
        <p:sp>
          <p:nvSpPr>
            <p:cNvPr id="180" name="Freeform: Shape 179">
              <a:extLst>
                <a:ext uri="{FF2B5EF4-FFF2-40B4-BE49-F238E27FC236}">
                  <a16:creationId xmlns:a16="http://schemas.microsoft.com/office/drawing/2014/main" id="{93433354-1BCB-42F7-8D98-B681FD6609E8}"/>
                </a:ext>
              </a:extLst>
            </p:cNvPr>
            <p:cNvSpPr/>
            <p:nvPr/>
          </p:nvSpPr>
          <p:spPr>
            <a:xfrm>
              <a:off x="3484903" y="5645912"/>
              <a:ext cx="216606" cy="448427"/>
            </a:xfrm>
            <a:custGeom>
              <a:avLst/>
              <a:gdLst>
                <a:gd name="connsiteX0" fmla="*/ 16753 w 216606"/>
                <a:gd name="connsiteY0" fmla="*/ 442209 h 448427"/>
                <a:gd name="connsiteX1" fmla="*/ 130293 w 216606"/>
                <a:gd name="connsiteY1" fmla="*/ 943 h 448427"/>
                <a:gd name="connsiteX2" fmla="*/ 177506 w 216606"/>
                <a:gd name="connsiteY2" fmla="*/ 237237 h 448427"/>
                <a:gd name="connsiteX3" fmla="*/ 101735 w 216606"/>
                <a:gd name="connsiteY3" fmla="*/ 369663 h 448427"/>
                <a:gd name="connsiteX4" fmla="*/ 19747 w 216606"/>
                <a:gd name="connsiteY4" fmla="*/ 448427 h 448427"/>
                <a:gd name="connsiteX5" fmla="*/ 19747 w 216606"/>
                <a:gd name="connsiteY5" fmla="*/ 448427 h 44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606" h="448427">
                  <a:moveTo>
                    <a:pt x="16753" y="442209"/>
                  </a:moveTo>
                  <a:cubicBezTo>
                    <a:pt x="1092" y="325674"/>
                    <a:pt x="-43127" y="23053"/>
                    <a:pt x="130293" y="943"/>
                  </a:cubicBezTo>
                  <a:cubicBezTo>
                    <a:pt x="262719" y="-14948"/>
                    <a:pt x="212282" y="174363"/>
                    <a:pt x="177506" y="237237"/>
                  </a:cubicBezTo>
                  <a:cubicBezTo>
                    <a:pt x="155397" y="281455"/>
                    <a:pt x="130293" y="331892"/>
                    <a:pt x="101735" y="369663"/>
                  </a:cubicBezTo>
                  <a:cubicBezTo>
                    <a:pt x="76632" y="401214"/>
                    <a:pt x="41856" y="420099"/>
                    <a:pt x="19747" y="448427"/>
                  </a:cubicBezTo>
                  <a:lnTo>
                    <a:pt x="19747" y="448427"/>
                  </a:lnTo>
                </a:path>
              </a:pathLst>
            </a:custGeom>
            <a:solidFill>
              <a:srgbClr val="EDF4C3"/>
            </a:solidFill>
            <a:ln w="22920" cap="flat">
              <a:noFill/>
              <a:prstDash val="solid"/>
              <a:miter/>
            </a:ln>
          </p:spPr>
          <p:txBody>
            <a:bodyPr rtlCol="0" anchor="ctr"/>
            <a:lstStyle/>
            <a:p>
              <a:endParaRPr lang="th-TH"/>
            </a:p>
          </p:txBody>
        </p:sp>
        <p:sp>
          <p:nvSpPr>
            <p:cNvPr id="181" name="Freeform: Shape 180">
              <a:extLst>
                <a:ext uri="{FF2B5EF4-FFF2-40B4-BE49-F238E27FC236}">
                  <a16:creationId xmlns:a16="http://schemas.microsoft.com/office/drawing/2014/main" id="{B60E2632-31C6-40AB-BD3A-425C341249C4}"/>
                </a:ext>
              </a:extLst>
            </p:cNvPr>
            <p:cNvSpPr/>
            <p:nvPr/>
          </p:nvSpPr>
          <p:spPr>
            <a:xfrm>
              <a:off x="3473328" y="6120338"/>
              <a:ext cx="560208" cy="314958"/>
            </a:xfrm>
            <a:custGeom>
              <a:avLst/>
              <a:gdLst>
                <a:gd name="connsiteX0" fmla="*/ 0 w 560208"/>
                <a:gd name="connsiteY0" fmla="*/ 163313 h 314958"/>
                <a:gd name="connsiteX1" fmla="*/ 497921 w 560208"/>
                <a:gd name="connsiteY1" fmla="*/ 242077 h 314958"/>
                <a:gd name="connsiteX2" fmla="*/ 475811 w 560208"/>
                <a:gd name="connsiteY2" fmla="*/ 5784 h 314958"/>
                <a:gd name="connsiteX3" fmla="*/ 207966 w 560208"/>
                <a:gd name="connsiteY3" fmla="*/ 93991 h 314958"/>
                <a:gd name="connsiteX4" fmla="*/ 9443 w 560208"/>
                <a:gd name="connsiteY4" fmla="*/ 163313 h 314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208" h="314958">
                  <a:moveTo>
                    <a:pt x="0" y="163313"/>
                  </a:moveTo>
                  <a:cubicBezTo>
                    <a:pt x="129201" y="286296"/>
                    <a:pt x="346840" y="390164"/>
                    <a:pt x="497921" y="242077"/>
                  </a:cubicBezTo>
                  <a:cubicBezTo>
                    <a:pt x="570467" y="172755"/>
                    <a:pt x="598795" y="37336"/>
                    <a:pt x="475811" y="5784"/>
                  </a:cubicBezTo>
                  <a:cubicBezTo>
                    <a:pt x="378162" y="-19550"/>
                    <a:pt x="286731" y="43554"/>
                    <a:pt x="207966" y="93991"/>
                  </a:cubicBezTo>
                  <a:cubicBezTo>
                    <a:pt x="144862" y="131761"/>
                    <a:pt x="84983" y="169531"/>
                    <a:pt x="9443" y="163313"/>
                  </a:cubicBezTo>
                </a:path>
              </a:pathLst>
            </a:custGeom>
            <a:solidFill>
              <a:srgbClr val="EDF4C3"/>
            </a:solidFill>
            <a:ln w="22920" cap="flat">
              <a:noFill/>
              <a:prstDash val="solid"/>
              <a:miter/>
            </a:ln>
          </p:spPr>
          <p:txBody>
            <a:bodyPr rtlCol="0" anchor="ctr"/>
            <a:lstStyle/>
            <a:p>
              <a:endParaRPr lang="th-TH"/>
            </a:p>
          </p:txBody>
        </p:sp>
        <p:sp>
          <p:nvSpPr>
            <p:cNvPr id="182" name="Freeform: Shape 181">
              <a:extLst>
                <a:ext uri="{FF2B5EF4-FFF2-40B4-BE49-F238E27FC236}">
                  <a16:creationId xmlns:a16="http://schemas.microsoft.com/office/drawing/2014/main" id="{BC64DC47-5EF0-470F-997E-A12567567D21}"/>
                </a:ext>
              </a:extLst>
            </p:cNvPr>
            <p:cNvSpPr/>
            <p:nvPr/>
          </p:nvSpPr>
          <p:spPr>
            <a:xfrm>
              <a:off x="2842432" y="5942815"/>
              <a:ext cx="287500" cy="381829"/>
            </a:xfrm>
            <a:custGeom>
              <a:avLst/>
              <a:gdLst>
                <a:gd name="connsiteX0" fmla="*/ 12986 w 287500"/>
                <a:gd name="connsiteY0" fmla="*/ 381830 h 381829"/>
                <a:gd name="connsiteX1" fmla="*/ 208285 w 287500"/>
                <a:gd name="connsiteY1" fmla="*/ 444 h 381829"/>
                <a:gd name="connsiteX2" fmla="*/ 192625 w 287500"/>
                <a:gd name="connsiteY2" fmla="*/ 255853 h 381829"/>
                <a:gd name="connsiteX3" fmla="*/ 16211 w 287500"/>
                <a:gd name="connsiteY3" fmla="*/ 378836 h 381829"/>
              </a:gdLst>
              <a:ahLst/>
              <a:cxnLst>
                <a:cxn ang="0">
                  <a:pos x="connsiteX0" y="connsiteY0"/>
                </a:cxn>
                <a:cxn ang="0">
                  <a:pos x="connsiteX1" y="connsiteY1"/>
                </a:cxn>
                <a:cxn ang="0">
                  <a:pos x="connsiteX2" y="connsiteY2"/>
                </a:cxn>
                <a:cxn ang="0">
                  <a:pos x="connsiteX3" y="connsiteY3"/>
                </a:cxn>
              </a:cxnLst>
              <a:rect l="l" t="t" r="r" b="b"/>
              <a:pathLst>
                <a:path w="287500" h="381829">
                  <a:moveTo>
                    <a:pt x="12986" y="381830"/>
                  </a:moveTo>
                  <a:cubicBezTo>
                    <a:pt x="-28008" y="249404"/>
                    <a:pt x="25653" y="-12223"/>
                    <a:pt x="208285" y="444"/>
                  </a:cubicBezTo>
                  <a:cubicBezTo>
                    <a:pt x="365815" y="13111"/>
                    <a:pt x="249280" y="202192"/>
                    <a:pt x="192625" y="255853"/>
                  </a:cubicBezTo>
                  <a:cubicBezTo>
                    <a:pt x="145412" y="300071"/>
                    <a:pt x="47532" y="325175"/>
                    <a:pt x="16211" y="378836"/>
                  </a:cubicBezTo>
                </a:path>
              </a:pathLst>
            </a:custGeom>
            <a:solidFill>
              <a:srgbClr val="EDF4C3"/>
            </a:solidFill>
            <a:ln w="22920" cap="flat">
              <a:noFill/>
              <a:prstDash val="solid"/>
              <a:miter/>
            </a:ln>
          </p:spPr>
          <p:txBody>
            <a:bodyPr rtlCol="0" anchor="ctr"/>
            <a:lstStyle/>
            <a:p>
              <a:endParaRPr lang="th-TH"/>
            </a:p>
          </p:txBody>
        </p:sp>
        <p:sp>
          <p:nvSpPr>
            <p:cNvPr id="183" name="Freeform: Shape 182">
              <a:extLst>
                <a:ext uri="{FF2B5EF4-FFF2-40B4-BE49-F238E27FC236}">
                  <a16:creationId xmlns:a16="http://schemas.microsoft.com/office/drawing/2014/main" id="{473ED4CD-9D2F-411B-BE4F-12317401CE9F}"/>
                </a:ext>
              </a:extLst>
            </p:cNvPr>
            <p:cNvSpPr/>
            <p:nvPr/>
          </p:nvSpPr>
          <p:spPr>
            <a:xfrm>
              <a:off x="2651548" y="5595325"/>
              <a:ext cx="1347585" cy="1282312"/>
            </a:xfrm>
            <a:custGeom>
              <a:avLst/>
              <a:gdLst>
                <a:gd name="connsiteX0" fmla="*/ 42195 w 1347585"/>
                <a:gd name="connsiteY0" fmla="*/ 1262017 h 1282312"/>
                <a:gd name="connsiteX1" fmla="*/ 338598 w 1347585"/>
                <a:gd name="connsiteY1" fmla="*/ 761102 h 1282312"/>
                <a:gd name="connsiteX2" fmla="*/ 832604 w 1347585"/>
                <a:gd name="connsiteY2" fmla="*/ 596664 h 1282312"/>
                <a:gd name="connsiteX3" fmla="*/ 1158486 w 1347585"/>
                <a:gd name="connsiteY3" fmla="*/ 393764 h 1282312"/>
                <a:gd name="connsiteX4" fmla="*/ 1346416 w 1347585"/>
                <a:gd name="connsiteY4" fmla="*/ 25736 h 1282312"/>
                <a:gd name="connsiteX5" fmla="*/ 1305882 w 1347585"/>
                <a:gd name="connsiteY5" fmla="*/ 14681 h 1282312"/>
                <a:gd name="connsiteX6" fmla="*/ 1072813 w 1347585"/>
                <a:gd name="connsiteY6" fmla="*/ 416795 h 1282312"/>
                <a:gd name="connsiteX7" fmla="*/ 649971 w 1347585"/>
                <a:gd name="connsiteY7" fmla="*/ 611403 h 1282312"/>
                <a:gd name="connsiteX8" fmla="*/ 213082 w 1347585"/>
                <a:gd name="connsiteY8" fmla="*/ 794726 h 1282312"/>
                <a:gd name="connsiteX9" fmla="*/ 49 w 1347585"/>
                <a:gd name="connsiteY9" fmla="*/ 1262017 h 1282312"/>
                <a:gd name="connsiteX10" fmla="*/ 42195 w 1347585"/>
                <a:gd name="connsiteY10" fmla="*/ 1262017 h 1282312"/>
                <a:gd name="connsiteX11" fmla="*/ 42195 w 1347585"/>
                <a:gd name="connsiteY11" fmla="*/ 1262017 h 128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7585" h="1282312">
                  <a:moveTo>
                    <a:pt x="42195" y="1262017"/>
                  </a:moveTo>
                  <a:cubicBezTo>
                    <a:pt x="39201" y="1054742"/>
                    <a:pt x="157117" y="859673"/>
                    <a:pt x="338598" y="761102"/>
                  </a:cubicBezTo>
                  <a:cubicBezTo>
                    <a:pt x="489679" y="678883"/>
                    <a:pt x="671851" y="656082"/>
                    <a:pt x="832604" y="596664"/>
                  </a:cubicBezTo>
                  <a:cubicBezTo>
                    <a:pt x="954436" y="551754"/>
                    <a:pt x="1067746" y="487499"/>
                    <a:pt x="1158486" y="393764"/>
                  </a:cubicBezTo>
                  <a:cubicBezTo>
                    <a:pt x="1258669" y="290127"/>
                    <a:pt x="1301967" y="159083"/>
                    <a:pt x="1346416" y="25736"/>
                  </a:cubicBezTo>
                  <a:cubicBezTo>
                    <a:pt x="1354937" y="-58"/>
                    <a:pt x="1314403" y="-11113"/>
                    <a:pt x="1305882" y="14681"/>
                  </a:cubicBezTo>
                  <a:cubicBezTo>
                    <a:pt x="1254063" y="170138"/>
                    <a:pt x="1200172" y="307169"/>
                    <a:pt x="1072813" y="416795"/>
                  </a:cubicBezTo>
                  <a:cubicBezTo>
                    <a:pt x="954436" y="518820"/>
                    <a:pt x="797597" y="569257"/>
                    <a:pt x="649971" y="611403"/>
                  </a:cubicBezTo>
                  <a:cubicBezTo>
                    <a:pt x="496818" y="654931"/>
                    <a:pt x="339059" y="692701"/>
                    <a:pt x="213082" y="794726"/>
                  </a:cubicBezTo>
                  <a:cubicBezTo>
                    <a:pt x="76741" y="905503"/>
                    <a:pt x="-2254" y="1088366"/>
                    <a:pt x="49" y="1262017"/>
                  </a:cubicBezTo>
                  <a:cubicBezTo>
                    <a:pt x="510" y="1288962"/>
                    <a:pt x="42656" y="1289193"/>
                    <a:pt x="42195" y="1262017"/>
                  </a:cubicBezTo>
                  <a:lnTo>
                    <a:pt x="42195" y="1262017"/>
                  </a:lnTo>
                  <a:close/>
                </a:path>
              </a:pathLst>
            </a:custGeom>
            <a:solidFill>
              <a:srgbClr val="0E514A"/>
            </a:solidFill>
            <a:ln w="22920" cap="flat">
              <a:noFill/>
              <a:prstDash val="solid"/>
              <a:miter/>
            </a:ln>
          </p:spPr>
          <p:txBody>
            <a:bodyPr rtlCol="0" anchor="ctr"/>
            <a:lstStyle/>
            <a:p>
              <a:endParaRPr lang="th-TH"/>
            </a:p>
          </p:txBody>
        </p:sp>
        <p:sp>
          <p:nvSpPr>
            <p:cNvPr id="184" name="Freeform: Shape 183">
              <a:extLst>
                <a:ext uri="{FF2B5EF4-FFF2-40B4-BE49-F238E27FC236}">
                  <a16:creationId xmlns:a16="http://schemas.microsoft.com/office/drawing/2014/main" id="{A547EB37-B5C2-4872-9812-0C4E9F00CBFA}"/>
                </a:ext>
              </a:extLst>
            </p:cNvPr>
            <p:cNvSpPr/>
            <p:nvPr/>
          </p:nvSpPr>
          <p:spPr>
            <a:xfrm>
              <a:off x="3477800" y="5796462"/>
              <a:ext cx="129996" cy="375553"/>
            </a:xfrm>
            <a:custGeom>
              <a:avLst/>
              <a:gdLst>
                <a:gd name="connsiteX0" fmla="*/ 40898 w 129996"/>
                <a:gd name="connsiteY0" fmla="*/ 360291 h 375553"/>
                <a:gd name="connsiteX1" fmla="*/ 129105 w 129996"/>
                <a:gd name="connsiteY1" fmla="*/ 26117 h 375553"/>
                <a:gd name="connsiteX2" fmla="*/ 88571 w 129996"/>
                <a:gd name="connsiteY2" fmla="*/ 14832 h 375553"/>
                <a:gd name="connsiteX3" fmla="*/ 364 w 129996"/>
                <a:gd name="connsiteY3" fmla="*/ 349006 h 375553"/>
                <a:gd name="connsiteX4" fmla="*/ 40898 w 129996"/>
                <a:gd name="connsiteY4" fmla="*/ 360291 h 375553"/>
                <a:gd name="connsiteX5" fmla="*/ 40898 w 129996"/>
                <a:gd name="connsiteY5" fmla="*/ 360291 h 375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996" h="375553">
                  <a:moveTo>
                    <a:pt x="40898" y="360291"/>
                  </a:moveTo>
                  <a:cubicBezTo>
                    <a:pt x="61165" y="246520"/>
                    <a:pt x="97783" y="137125"/>
                    <a:pt x="129105" y="26117"/>
                  </a:cubicBezTo>
                  <a:cubicBezTo>
                    <a:pt x="136475" y="-138"/>
                    <a:pt x="95941" y="-11192"/>
                    <a:pt x="88571" y="14832"/>
                  </a:cubicBezTo>
                  <a:cubicBezTo>
                    <a:pt x="57250" y="125840"/>
                    <a:pt x="20631" y="235235"/>
                    <a:pt x="364" y="349006"/>
                  </a:cubicBezTo>
                  <a:cubicBezTo>
                    <a:pt x="-4242" y="375721"/>
                    <a:pt x="36292" y="387006"/>
                    <a:pt x="40898" y="360291"/>
                  </a:cubicBezTo>
                  <a:lnTo>
                    <a:pt x="40898" y="360291"/>
                  </a:lnTo>
                  <a:close/>
                </a:path>
              </a:pathLst>
            </a:custGeom>
            <a:solidFill>
              <a:srgbClr val="0E514A"/>
            </a:solidFill>
            <a:ln w="22920" cap="flat">
              <a:noFill/>
              <a:prstDash val="solid"/>
              <a:miter/>
            </a:ln>
          </p:spPr>
          <p:txBody>
            <a:bodyPr rtlCol="0" anchor="ctr"/>
            <a:lstStyle/>
            <a:p>
              <a:endParaRPr lang="th-TH"/>
            </a:p>
          </p:txBody>
        </p:sp>
        <p:sp>
          <p:nvSpPr>
            <p:cNvPr id="185" name="Freeform: Shape 184">
              <a:extLst>
                <a:ext uri="{FF2B5EF4-FFF2-40B4-BE49-F238E27FC236}">
                  <a16:creationId xmlns:a16="http://schemas.microsoft.com/office/drawing/2014/main" id="{F40D4FCA-26E2-4263-A2CB-24AC7DE55C20}"/>
                </a:ext>
              </a:extLst>
            </p:cNvPr>
            <p:cNvSpPr/>
            <p:nvPr/>
          </p:nvSpPr>
          <p:spPr>
            <a:xfrm>
              <a:off x="3340381" y="6185574"/>
              <a:ext cx="607160" cy="145197"/>
            </a:xfrm>
            <a:custGeom>
              <a:avLst/>
              <a:gdLst>
                <a:gd name="connsiteX0" fmla="*/ 8813 w 607160"/>
                <a:gd name="connsiteY0" fmla="*/ 40500 h 145197"/>
                <a:gd name="connsiteX1" fmla="*/ 597474 w 607160"/>
                <a:gd name="connsiteY1" fmla="*/ 72052 h 145197"/>
                <a:gd name="connsiteX2" fmla="*/ 576286 w 607160"/>
                <a:gd name="connsiteY2" fmla="*/ 35664 h 145197"/>
                <a:gd name="connsiteX3" fmla="*/ 30231 w 607160"/>
                <a:gd name="connsiteY3" fmla="*/ 4112 h 145197"/>
                <a:gd name="connsiteX4" fmla="*/ 8813 w 607160"/>
                <a:gd name="connsiteY4" fmla="*/ 40500 h 145197"/>
                <a:gd name="connsiteX5" fmla="*/ 8813 w 607160"/>
                <a:gd name="connsiteY5" fmla="*/ 40500 h 145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160" h="145197">
                  <a:moveTo>
                    <a:pt x="8813" y="40500"/>
                  </a:moveTo>
                  <a:cubicBezTo>
                    <a:pt x="168414" y="163023"/>
                    <a:pt x="427048" y="183750"/>
                    <a:pt x="597474" y="72052"/>
                  </a:cubicBezTo>
                  <a:cubicBezTo>
                    <a:pt x="620044" y="57312"/>
                    <a:pt x="599086" y="20694"/>
                    <a:pt x="576286" y="35664"/>
                  </a:cubicBezTo>
                  <a:cubicBezTo>
                    <a:pt x="417144" y="139992"/>
                    <a:pt x="178778" y="118113"/>
                    <a:pt x="30231" y="4112"/>
                  </a:cubicBezTo>
                  <a:cubicBezTo>
                    <a:pt x="8582" y="-12240"/>
                    <a:pt x="-12376" y="24379"/>
                    <a:pt x="8813" y="40500"/>
                  </a:cubicBezTo>
                  <a:lnTo>
                    <a:pt x="8813" y="40500"/>
                  </a:lnTo>
                  <a:close/>
                </a:path>
              </a:pathLst>
            </a:custGeom>
            <a:solidFill>
              <a:srgbClr val="0E514A"/>
            </a:solidFill>
            <a:ln w="22920" cap="flat">
              <a:noFill/>
              <a:prstDash val="solid"/>
              <a:miter/>
            </a:ln>
          </p:spPr>
          <p:txBody>
            <a:bodyPr rtlCol="0" anchor="ctr"/>
            <a:lstStyle/>
            <a:p>
              <a:endParaRPr lang="th-TH"/>
            </a:p>
          </p:txBody>
        </p:sp>
        <p:sp>
          <p:nvSpPr>
            <p:cNvPr id="186" name="Freeform: Shape 185">
              <a:extLst>
                <a:ext uri="{FF2B5EF4-FFF2-40B4-BE49-F238E27FC236}">
                  <a16:creationId xmlns:a16="http://schemas.microsoft.com/office/drawing/2014/main" id="{30A7C073-BED8-40E2-B99F-C7CF70AE5727}"/>
                </a:ext>
              </a:extLst>
            </p:cNvPr>
            <p:cNvSpPr/>
            <p:nvPr/>
          </p:nvSpPr>
          <p:spPr>
            <a:xfrm>
              <a:off x="2846810" y="6074267"/>
              <a:ext cx="169221" cy="349438"/>
            </a:xfrm>
            <a:custGeom>
              <a:avLst/>
              <a:gdLst>
                <a:gd name="connsiteX0" fmla="*/ 42233 w 169221"/>
                <a:gd name="connsiteY0" fmla="*/ 329143 h 349438"/>
                <a:gd name="connsiteX1" fmla="*/ 162222 w 169221"/>
                <a:gd name="connsiteY1" fmla="*/ 35042 h 349438"/>
                <a:gd name="connsiteX2" fmla="*/ 132512 w 169221"/>
                <a:gd name="connsiteY2" fmla="*/ 5333 h 349438"/>
                <a:gd name="connsiteX3" fmla="*/ 317 w 169221"/>
                <a:gd name="connsiteY3" fmla="*/ 329143 h 349438"/>
                <a:gd name="connsiteX4" fmla="*/ 42233 w 169221"/>
                <a:gd name="connsiteY4" fmla="*/ 329143 h 349438"/>
                <a:gd name="connsiteX5" fmla="*/ 42233 w 169221"/>
                <a:gd name="connsiteY5" fmla="*/ 329143 h 34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221" h="349438">
                  <a:moveTo>
                    <a:pt x="42233" y="329143"/>
                  </a:moveTo>
                  <a:cubicBezTo>
                    <a:pt x="38317" y="215372"/>
                    <a:pt x="74015" y="110122"/>
                    <a:pt x="162222" y="35042"/>
                  </a:cubicBezTo>
                  <a:cubicBezTo>
                    <a:pt x="182949" y="17539"/>
                    <a:pt x="153010" y="-12170"/>
                    <a:pt x="132512" y="5333"/>
                  </a:cubicBezTo>
                  <a:cubicBezTo>
                    <a:pt x="36705" y="86861"/>
                    <a:pt x="-4059" y="205238"/>
                    <a:pt x="317" y="329143"/>
                  </a:cubicBezTo>
                  <a:cubicBezTo>
                    <a:pt x="1238" y="356088"/>
                    <a:pt x="43154" y="356319"/>
                    <a:pt x="42233" y="329143"/>
                  </a:cubicBezTo>
                  <a:lnTo>
                    <a:pt x="42233" y="329143"/>
                  </a:lnTo>
                  <a:close/>
                </a:path>
              </a:pathLst>
            </a:custGeom>
            <a:solidFill>
              <a:srgbClr val="0E514A"/>
            </a:solidFill>
            <a:ln w="22920" cap="flat">
              <a:noFill/>
              <a:prstDash val="solid"/>
              <a:miter/>
            </a:ln>
          </p:spPr>
          <p:txBody>
            <a:bodyPr rtlCol="0" anchor="ctr"/>
            <a:lstStyle/>
            <a:p>
              <a:endParaRPr lang="th-TH"/>
            </a:p>
          </p:txBody>
        </p:sp>
      </p:grpSp>
      <p:grpSp>
        <p:nvGrpSpPr>
          <p:cNvPr id="187" name="Graphic 243">
            <a:extLst>
              <a:ext uri="{FF2B5EF4-FFF2-40B4-BE49-F238E27FC236}">
                <a16:creationId xmlns:a16="http://schemas.microsoft.com/office/drawing/2014/main" id="{7A4959A7-6931-444F-903D-0F56DA5F86CB}"/>
              </a:ext>
            </a:extLst>
          </p:cNvPr>
          <p:cNvGrpSpPr/>
          <p:nvPr/>
        </p:nvGrpSpPr>
        <p:grpSpPr>
          <a:xfrm>
            <a:off x="9806836" y="5549127"/>
            <a:ext cx="1630724" cy="1255170"/>
            <a:chOff x="7982733" y="5589867"/>
            <a:chExt cx="1630724" cy="1255170"/>
          </a:xfrm>
        </p:grpSpPr>
        <p:sp>
          <p:nvSpPr>
            <p:cNvPr id="188" name="Freeform: Shape 187">
              <a:extLst>
                <a:ext uri="{FF2B5EF4-FFF2-40B4-BE49-F238E27FC236}">
                  <a16:creationId xmlns:a16="http://schemas.microsoft.com/office/drawing/2014/main" id="{F798A43F-60C1-4010-AA26-F2939ED1990F}"/>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endParaRPr lang="th-TH"/>
            </a:p>
          </p:txBody>
        </p:sp>
        <p:sp>
          <p:nvSpPr>
            <p:cNvPr id="189" name="Freeform: Shape 188">
              <a:extLst>
                <a:ext uri="{FF2B5EF4-FFF2-40B4-BE49-F238E27FC236}">
                  <a16:creationId xmlns:a16="http://schemas.microsoft.com/office/drawing/2014/main" id="{01FE8C2E-8AE7-4C0B-B3AB-3DE73D0D6C71}"/>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endParaRPr lang="th-TH"/>
            </a:p>
          </p:txBody>
        </p:sp>
        <p:sp>
          <p:nvSpPr>
            <p:cNvPr id="190" name="Freeform: Shape 189">
              <a:extLst>
                <a:ext uri="{FF2B5EF4-FFF2-40B4-BE49-F238E27FC236}">
                  <a16:creationId xmlns:a16="http://schemas.microsoft.com/office/drawing/2014/main" id="{C07602E3-D6D9-4819-BE96-6C4F9AA3E9DA}"/>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endParaRPr lang="th-TH"/>
            </a:p>
          </p:txBody>
        </p:sp>
        <p:sp>
          <p:nvSpPr>
            <p:cNvPr id="191" name="Freeform: Shape 190">
              <a:extLst>
                <a:ext uri="{FF2B5EF4-FFF2-40B4-BE49-F238E27FC236}">
                  <a16:creationId xmlns:a16="http://schemas.microsoft.com/office/drawing/2014/main" id="{2B75C081-6C34-43AD-A200-1892CD8A9BBF}"/>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endParaRPr lang="th-TH"/>
            </a:p>
          </p:txBody>
        </p:sp>
        <p:sp>
          <p:nvSpPr>
            <p:cNvPr id="192" name="Freeform: Shape 191">
              <a:extLst>
                <a:ext uri="{FF2B5EF4-FFF2-40B4-BE49-F238E27FC236}">
                  <a16:creationId xmlns:a16="http://schemas.microsoft.com/office/drawing/2014/main" id="{75B8032C-EA11-429C-BB15-9EC3DECBF43C}"/>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endParaRPr lang="th-TH"/>
            </a:p>
          </p:txBody>
        </p:sp>
      </p:grpSp>
      <p:pic>
        <p:nvPicPr>
          <p:cNvPr id="305" name="Graphic 304">
            <a:extLst>
              <a:ext uri="{FF2B5EF4-FFF2-40B4-BE49-F238E27FC236}">
                <a16:creationId xmlns:a16="http://schemas.microsoft.com/office/drawing/2014/main" id="{B783832F-F3F8-4125-8A8A-827E21D4D27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7017820">
            <a:off x="9948945" y="-4980"/>
            <a:ext cx="2294946" cy="1762785"/>
          </a:xfrm>
          <a:prstGeom prst="rect">
            <a:avLst/>
          </a:prstGeom>
        </p:spPr>
      </p:pic>
      <p:pic>
        <p:nvPicPr>
          <p:cNvPr id="306" name="Graphic 305">
            <a:extLst>
              <a:ext uri="{FF2B5EF4-FFF2-40B4-BE49-F238E27FC236}">
                <a16:creationId xmlns:a16="http://schemas.microsoft.com/office/drawing/2014/main" id="{50ED756C-8661-4D4F-8E4C-FFB31452F2A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2395828">
            <a:off x="11461035" y="553889"/>
            <a:ext cx="1009110" cy="1698258"/>
          </a:xfrm>
          <a:prstGeom prst="rect">
            <a:avLst/>
          </a:prstGeom>
        </p:spPr>
      </p:pic>
      <p:pic>
        <p:nvPicPr>
          <p:cNvPr id="2" name="Graphic 1">
            <a:extLst>
              <a:ext uri="{FF2B5EF4-FFF2-40B4-BE49-F238E27FC236}">
                <a16:creationId xmlns:a16="http://schemas.microsoft.com/office/drawing/2014/main" id="{1BF408EF-13A4-49E8-9C06-3B8A0D0855C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510328" y="422573"/>
            <a:ext cx="1460633" cy="684352"/>
          </a:xfrm>
          <a:prstGeom prst="rect">
            <a:avLst/>
          </a:prstGeom>
        </p:spPr>
      </p:pic>
      <p:pic>
        <p:nvPicPr>
          <p:cNvPr id="194" name="Graphic 193">
            <a:extLst>
              <a:ext uri="{FF2B5EF4-FFF2-40B4-BE49-F238E27FC236}">
                <a16:creationId xmlns:a16="http://schemas.microsoft.com/office/drawing/2014/main" id="{80EE7C79-5AA3-453F-B27C-E854B0D19AD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888961" y="108767"/>
            <a:ext cx="1000125" cy="1085850"/>
          </a:xfrm>
          <a:prstGeom prst="rect">
            <a:avLst/>
          </a:prstGeom>
        </p:spPr>
      </p:pic>
      <p:grpSp>
        <p:nvGrpSpPr>
          <p:cNvPr id="202" name="Group 201">
            <a:extLst>
              <a:ext uri="{FF2B5EF4-FFF2-40B4-BE49-F238E27FC236}">
                <a16:creationId xmlns:a16="http://schemas.microsoft.com/office/drawing/2014/main" id="{B4B81E58-4B00-43E5-AE5D-8C72EF6B07BB}"/>
              </a:ext>
            </a:extLst>
          </p:cNvPr>
          <p:cNvGrpSpPr/>
          <p:nvPr/>
        </p:nvGrpSpPr>
        <p:grpSpPr>
          <a:xfrm flipH="1">
            <a:off x="9007950" y="1557956"/>
            <a:ext cx="2110039" cy="1246123"/>
            <a:chOff x="1910854" y="856083"/>
            <a:chExt cx="2428670" cy="1434296"/>
          </a:xfrm>
        </p:grpSpPr>
        <p:grpSp>
          <p:nvGrpSpPr>
            <p:cNvPr id="329" name="Group 328">
              <a:extLst>
                <a:ext uri="{FF2B5EF4-FFF2-40B4-BE49-F238E27FC236}">
                  <a16:creationId xmlns:a16="http://schemas.microsoft.com/office/drawing/2014/main" id="{55F8876A-F00E-429F-B33F-3B0608D55FED}"/>
                </a:ext>
              </a:extLst>
            </p:cNvPr>
            <p:cNvGrpSpPr/>
            <p:nvPr/>
          </p:nvGrpSpPr>
          <p:grpSpPr>
            <a:xfrm>
              <a:off x="2714422" y="856083"/>
              <a:ext cx="1625102" cy="888291"/>
              <a:chOff x="-2757327" y="585888"/>
              <a:chExt cx="1625102" cy="888291"/>
            </a:xfrm>
          </p:grpSpPr>
          <p:sp>
            <p:nvSpPr>
              <p:cNvPr id="330" name="Freeform: Shape 329">
                <a:extLst>
                  <a:ext uri="{FF2B5EF4-FFF2-40B4-BE49-F238E27FC236}">
                    <a16:creationId xmlns:a16="http://schemas.microsoft.com/office/drawing/2014/main" id="{FC80CE40-5BC1-472B-9931-0F7A5F6C8BE8}"/>
                  </a:ext>
                </a:extLst>
              </p:cNvPr>
              <p:cNvSpPr/>
              <p:nvPr/>
            </p:nvSpPr>
            <p:spPr>
              <a:xfrm>
                <a:off x="-2746889" y="592219"/>
                <a:ext cx="1609688" cy="881960"/>
              </a:xfrm>
              <a:custGeom>
                <a:avLst/>
                <a:gdLst>
                  <a:gd name="connsiteX0" fmla="*/ 818901 w 1609688"/>
                  <a:gd name="connsiteY0" fmla="*/ 135 h 881960"/>
                  <a:gd name="connsiteX1" fmla="*/ 1590522 w 1609688"/>
                  <a:gd name="connsiteY1" fmla="*/ 423760 h 881960"/>
                  <a:gd name="connsiteX2" fmla="*/ 1609688 w 1609688"/>
                  <a:gd name="connsiteY2" fmla="*/ 474206 h 881960"/>
                  <a:gd name="connsiteX3" fmla="*/ 1118407 w 1609688"/>
                  <a:gd name="connsiteY3" fmla="*/ 474206 h 881960"/>
                  <a:gd name="connsiteX4" fmla="*/ 1086795 w 1609688"/>
                  <a:gd name="connsiteY4" fmla="*/ 430876 h 881960"/>
                  <a:gd name="connsiteX5" fmla="*/ 877194 w 1609688"/>
                  <a:gd name="connsiteY5" fmla="*/ 348274 h 881960"/>
                  <a:gd name="connsiteX6" fmla="*/ 491051 w 1609688"/>
                  <a:gd name="connsiteY6" fmla="*/ 881960 h 881960"/>
                  <a:gd name="connsiteX7" fmla="*/ 4514 w 1609688"/>
                  <a:gd name="connsiteY7" fmla="*/ 869387 h 881960"/>
                  <a:gd name="connsiteX8" fmla="*/ 818901 w 1609688"/>
                  <a:gd name="connsiteY8" fmla="*/ 135 h 88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9688" h="881960">
                    <a:moveTo>
                      <a:pt x="818901" y="135"/>
                    </a:moveTo>
                    <a:cubicBezTo>
                      <a:pt x="1283531" y="-6152"/>
                      <a:pt x="1495105" y="208018"/>
                      <a:pt x="1590522" y="423760"/>
                    </a:cubicBezTo>
                    <a:lnTo>
                      <a:pt x="1609688" y="474206"/>
                    </a:lnTo>
                    <a:lnTo>
                      <a:pt x="1118407" y="474206"/>
                    </a:lnTo>
                    <a:lnTo>
                      <a:pt x="1086795" y="430876"/>
                    </a:lnTo>
                    <a:cubicBezTo>
                      <a:pt x="1038083" y="382611"/>
                      <a:pt x="970587" y="349846"/>
                      <a:pt x="877194" y="348274"/>
                    </a:cubicBezTo>
                    <a:cubicBezTo>
                      <a:pt x="393800" y="340178"/>
                      <a:pt x="494194" y="875673"/>
                      <a:pt x="491051" y="881960"/>
                    </a:cubicBezTo>
                    <a:lnTo>
                      <a:pt x="4514" y="869387"/>
                    </a:lnTo>
                    <a:cubicBezTo>
                      <a:pt x="4514" y="869387"/>
                      <a:pt x="-110358" y="12708"/>
                      <a:pt x="818901" y="135"/>
                    </a:cubicBezTo>
                    <a:close/>
                  </a:path>
                </a:pathLst>
              </a:custGeom>
              <a:solidFill>
                <a:srgbClr val="FFDB69"/>
              </a:solidFill>
              <a:ln w="952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2DCC80BF-0AC5-4130-8941-CD031430C9B0}"/>
                  </a:ext>
                </a:extLst>
              </p:cNvPr>
              <p:cNvSpPr/>
              <p:nvPr/>
            </p:nvSpPr>
            <p:spPr>
              <a:xfrm>
                <a:off x="-2746889" y="592128"/>
                <a:ext cx="1614664" cy="877195"/>
              </a:xfrm>
              <a:custGeom>
                <a:avLst/>
                <a:gdLst>
                  <a:gd name="connsiteX0" fmla="*/ 818900 w 1614664"/>
                  <a:gd name="connsiteY0" fmla="*/ 133 h 877195"/>
                  <a:gd name="connsiteX1" fmla="*/ 1590533 w 1614664"/>
                  <a:gd name="connsiteY1" fmla="*/ 423841 h 877195"/>
                  <a:gd name="connsiteX2" fmla="*/ 1614664 w 1614664"/>
                  <a:gd name="connsiteY2" fmla="*/ 487349 h 877195"/>
                  <a:gd name="connsiteX3" fmla="*/ 1250947 w 1614664"/>
                  <a:gd name="connsiteY3" fmla="*/ 487349 h 877195"/>
                  <a:gd name="connsiteX4" fmla="*/ 1248918 w 1614664"/>
                  <a:gd name="connsiteY4" fmla="*/ 483122 h 877195"/>
                  <a:gd name="connsiteX5" fmla="*/ 1142560 w 1614664"/>
                  <a:gd name="connsiteY5" fmla="*/ 360464 h 877195"/>
                  <a:gd name="connsiteX6" fmla="*/ 803470 w 1614664"/>
                  <a:gd name="connsiteY6" fmla="*/ 255594 h 877195"/>
                  <a:gd name="connsiteX7" fmla="*/ 473333 w 1614664"/>
                  <a:gd name="connsiteY7" fmla="*/ 385229 h 877195"/>
                  <a:gd name="connsiteX8" fmla="*/ 347984 w 1614664"/>
                  <a:gd name="connsiteY8" fmla="*/ 877195 h 877195"/>
                  <a:gd name="connsiteX9" fmla="*/ 4513 w 1614664"/>
                  <a:gd name="connsiteY9" fmla="*/ 869385 h 877195"/>
                  <a:gd name="connsiteX10" fmla="*/ 818900 w 1614664"/>
                  <a:gd name="connsiteY10" fmla="*/ 133 h 87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4664" h="877195">
                    <a:moveTo>
                      <a:pt x="818900" y="133"/>
                    </a:moveTo>
                    <a:cubicBezTo>
                      <a:pt x="1283530" y="-6106"/>
                      <a:pt x="1495104" y="208087"/>
                      <a:pt x="1590533" y="423841"/>
                    </a:cubicBezTo>
                    <a:lnTo>
                      <a:pt x="1614664" y="487349"/>
                    </a:lnTo>
                    <a:lnTo>
                      <a:pt x="1250947" y="487349"/>
                    </a:lnTo>
                    <a:lnTo>
                      <a:pt x="1248918" y="483122"/>
                    </a:lnTo>
                    <a:cubicBezTo>
                      <a:pt x="1227023" y="445689"/>
                      <a:pt x="1195567" y="407517"/>
                      <a:pt x="1142560" y="360464"/>
                    </a:cubicBezTo>
                    <a:cubicBezTo>
                      <a:pt x="1028545" y="259308"/>
                      <a:pt x="885766" y="249212"/>
                      <a:pt x="803470" y="255594"/>
                    </a:cubicBezTo>
                    <a:cubicBezTo>
                      <a:pt x="688027" y="264547"/>
                      <a:pt x="556677" y="306933"/>
                      <a:pt x="473333" y="385229"/>
                    </a:cubicBezTo>
                    <a:cubicBezTo>
                      <a:pt x="344269" y="506387"/>
                      <a:pt x="334459" y="700506"/>
                      <a:pt x="347984" y="877195"/>
                    </a:cubicBezTo>
                    <a:lnTo>
                      <a:pt x="4513" y="869385"/>
                    </a:lnTo>
                    <a:cubicBezTo>
                      <a:pt x="4513" y="869385"/>
                      <a:pt x="-110359" y="12706"/>
                      <a:pt x="818900" y="133"/>
                    </a:cubicBezTo>
                    <a:close/>
                  </a:path>
                </a:pathLst>
              </a:custGeom>
              <a:solidFill>
                <a:srgbClr val="BFC4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2" name="Freeform: Shape 331">
                <a:extLst>
                  <a:ext uri="{FF2B5EF4-FFF2-40B4-BE49-F238E27FC236}">
                    <a16:creationId xmlns:a16="http://schemas.microsoft.com/office/drawing/2014/main" id="{32819DE8-C929-4072-B29C-2456A2C88CBA}"/>
                  </a:ext>
                </a:extLst>
              </p:cNvPr>
              <p:cNvSpPr/>
              <p:nvPr/>
            </p:nvSpPr>
            <p:spPr>
              <a:xfrm>
                <a:off x="-2746889" y="592127"/>
                <a:ext cx="1614649" cy="874433"/>
              </a:xfrm>
              <a:custGeom>
                <a:avLst/>
                <a:gdLst>
                  <a:gd name="connsiteX0" fmla="*/ 818901 w 1614649"/>
                  <a:gd name="connsiteY0" fmla="*/ 133 h 874433"/>
                  <a:gd name="connsiteX1" fmla="*/ 1590522 w 1614649"/>
                  <a:gd name="connsiteY1" fmla="*/ 423841 h 874433"/>
                  <a:gd name="connsiteX2" fmla="*/ 1614649 w 1614649"/>
                  <a:gd name="connsiteY2" fmla="*/ 487349 h 874433"/>
                  <a:gd name="connsiteX3" fmla="*/ 1377954 w 1614649"/>
                  <a:gd name="connsiteY3" fmla="*/ 487349 h 874433"/>
                  <a:gd name="connsiteX4" fmla="*/ 1309344 w 1614649"/>
                  <a:gd name="connsiteY4" fmla="*/ 393992 h 874433"/>
                  <a:gd name="connsiteX5" fmla="*/ 634402 w 1614649"/>
                  <a:gd name="connsiteY5" fmla="*/ 178822 h 874433"/>
                  <a:gd name="connsiteX6" fmla="*/ 296836 w 1614649"/>
                  <a:gd name="connsiteY6" fmla="*/ 434187 h 874433"/>
                  <a:gd name="connsiteX7" fmla="*/ 198347 w 1614649"/>
                  <a:gd name="connsiteY7" fmla="*/ 874433 h 874433"/>
                  <a:gd name="connsiteX8" fmla="*/ 4514 w 1614649"/>
                  <a:gd name="connsiteY8" fmla="*/ 869385 h 874433"/>
                  <a:gd name="connsiteX9" fmla="*/ 818901 w 1614649"/>
                  <a:gd name="connsiteY9" fmla="*/ 133 h 874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4649" h="874433">
                    <a:moveTo>
                      <a:pt x="818901" y="133"/>
                    </a:moveTo>
                    <a:cubicBezTo>
                      <a:pt x="1283531" y="-6106"/>
                      <a:pt x="1495105" y="208088"/>
                      <a:pt x="1590522" y="423841"/>
                    </a:cubicBezTo>
                    <a:lnTo>
                      <a:pt x="1614649" y="487349"/>
                    </a:lnTo>
                    <a:lnTo>
                      <a:pt x="1377954" y="487349"/>
                    </a:lnTo>
                    <a:lnTo>
                      <a:pt x="1309344" y="393992"/>
                    </a:lnTo>
                    <a:cubicBezTo>
                      <a:pt x="1143418" y="203587"/>
                      <a:pt x="879480" y="122434"/>
                      <a:pt x="634402" y="178822"/>
                    </a:cubicBezTo>
                    <a:cubicBezTo>
                      <a:pt x="487336" y="212636"/>
                      <a:pt x="371607" y="304171"/>
                      <a:pt x="296836" y="434187"/>
                    </a:cubicBezTo>
                    <a:cubicBezTo>
                      <a:pt x="220445" y="567156"/>
                      <a:pt x="201014" y="723176"/>
                      <a:pt x="198347" y="874433"/>
                    </a:cubicBezTo>
                    <a:lnTo>
                      <a:pt x="4514" y="869385"/>
                    </a:lnTo>
                    <a:cubicBezTo>
                      <a:pt x="4514" y="869385"/>
                      <a:pt x="-110358" y="12706"/>
                      <a:pt x="818901" y="133"/>
                    </a:cubicBezTo>
                    <a:close/>
                  </a:path>
                </a:pathLst>
              </a:custGeom>
              <a:solidFill>
                <a:srgbClr val="67BAB4"/>
              </a:solidFill>
              <a:ln w="952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68A63086-C6DC-4371-863D-FABD6608C3A6}"/>
                  </a:ext>
                </a:extLst>
              </p:cNvPr>
              <p:cNvSpPr/>
              <p:nvPr/>
            </p:nvSpPr>
            <p:spPr>
              <a:xfrm>
                <a:off x="-2757327" y="585888"/>
                <a:ext cx="1620126" cy="872433"/>
              </a:xfrm>
              <a:custGeom>
                <a:avLst/>
                <a:gdLst>
                  <a:gd name="connsiteX0" fmla="*/ 818901 w 1620126"/>
                  <a:gd name="connsiteY0" fmla="*/ 133 h 872433"/>
                  <a:gd name="connsiteX1" fmla="*/ 1590522 w 1620126"/>
                  <a:gd name="connsiteY1" fmla="*/ 423853 h 872433"/>
                  <a:gd name="connsiteX2" fmla="*/ 1620126 w 1620126"/>
                  <a:gd name="connsiteY2" fmla="*/ 501781 h 872433"/>
                  <a:gd name="connsiteX3" fmla="*/ 1501006 w 1620126"/>
                  <a:gd name="connsiteY3" fmla="*/ 501781 h 872433"/>
                  <a:gd name="connsiteX4" fmla="*/ 1497571 w 1620126"/>
                  <a:gd name="connsiteY4" fmla="*/ 493281 h 872433"/>
                  <a:gd name="connsiteX5" fmla="*/ 1433454 w 1620126"/>
                  <a:gd name="connsiteY5" fmla="*/ 384467 h 872433"/>
                  <a:gd name="connsiteX6" fmla="*/ 830807 w 1620126"/>
                  <a:gd name="connsiteY6" fmla="*/ 81667 h 872433"/>
                  <a:gd name="connsiteX7" fmla="*/ 308552 w 1620126"/>
                  <a:gd name="connsiteY7" fmla="*/ 259594 h 872433"/>
                  <a:gd name="connsiteX8" fmla="*/ 124052 w 1620126"/>
                  <a:gd name="connsiteY8" fmla="*/ 872433 h 872433"/>
                  <a:gd name="connsiteX9" fmla="*/ 4514 w 1620126"/>
                  <a:gd name="connsiteY9" fmla="*/ 869385 h 872433"/>
                  <a:gd name="connsiteX10" fmla="*/ 818901 w 1620126"/>
                  <a:gd name="connsiteY10" fmla="*/ 133 h 87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20126" h="872433">
                    <a:moveTo>
                      <a:pt x="818901" y="133"/>
                    </a:moveTo>
                    <a:cubicBezTo>
                      <a:pt x="1283531" y="-6106"/>
                      <a:pt x="1495105" y="208088"/>
                      <a:pt x="1590522" y="423853"/>
                    </a:cubicBezTo>
                    <a:lnTo>
                      <a:pt x="1620126" y="501781"/>
                    </a:lnTo>
                    <a:lnTo>
                      <a:pt x="1501006" y="501781"/>
                    </a:lnTo>
                    <a:lnTo>
                      <a:pt x="1497571" y="493281"/>
                    </a:lnTo>
                    <a:cubicBezTo>
                      <a:pt x="1479121" y="455583"/>
                      <a:pt x="1457838" y="419186"/>
                      <a:pt x="1433454" y="384467"/>
                    </a:cubicBezTo>
                    <a:cubicBezTo>
                      <a:pt x="1295056" y="187490"/>
                      <a:pt x="1067885" y="85477"/>
                      <a:pt x="830807" y="81667"/>
                    </a:cubicBezTo>
                    <a:cubicBezTo>
                      <a:pt x="647070" y="78619"/>
                      <a:pt x="442949" y="127387"/>
                      <a:pt x="308552" y="259594"/>
                    </a:cubicBezTo>
                    <a:cubicBezTo>
                      <a:pt x="145007" y="420757"/>
                      <a:pt x="134339" y="656691"/>
                      <a:pt x="124052" y="872433"/>
                    </a:cubicBezTo>
                    <a:lnTo>
                      <a:pt x="4514" y="869385"/>
                    </a:lnTo>
                    <a:cubicBezTo>
                      <a:pt x="4514" y="869385"/>
                      <a:pt x="-110358" y="12706"/>
                      <a:pt x="818901" y="133"/>
                    </a:cubicBezTo>
                    <a:close/>
                  </a:path>
                </a:pathLst>
              </a:custGeom>
              <a:solidFill>
                <a:srgbClr val="FF8888"/>
              </a:solidFill>
              <a:ln w="9525" cap="flat">
                <a:noFill/>
                <a:prstDash val="solid"/>
                <a:miter/>
              </a:ln>
            </p:spPr>
            <p:txBody>
              <a:bodyPr rtlCol="0" anchor="ctr"/>
              <a:lstStyle/>
              <a:p>
                <a:endParaRPr lang="en-US"/>
              </a:p>
            </p:txBody>
          </p:sp>
        </p:grpSp>
        <p:pic>
          <p:nvPicPr>
            <p:cNvPr id="334" name="Graphic 333">
              <a:extLst>
                <a:ext uri="{FF2B5EF4-FFF2-40B4-BE49-F238E27FC236}">
                  <a16:creationId xmlns:a16="http://schemas.microsoft.com/office/drawing/2014/main" id="{B58D9352-C8BB-4151-A086-9BC61A29008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10854" y="1395295"/>
              <a:ext cx="1910403" cy="895084"/>
            </a:xfrm>
            <a:prstGeom prst="rect">
              <a:avLst/>
            </a:prstGeom>
          </p:spPr>
        </p:pic>
      </p:grpSp>
      <p:pic>
        <p:nvPicPr>
          <p:cNvPr id="199" name="Graphic 198">
            <a:extLst>
              <a:ext uri="{FF2B5EF4-FFF2-40B4-BE49-F238E27FC236}">
                <a16:creationId xmlns:a16="http://schemas.microsoft.com/office/drawing/2014/main" id="{96457B29-CE04-494B-BD76-E5894195C9C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165625" y="3657793"/>
            <a:ext cx="2810337" cy="3450287"/>
          </a:xfrm>
          <a:prstGeom prst="rect">
            <a:avLst/>
          </a:prstGeom>
        </p:spPr>
      </p:pic>
      <p:grpSp>
        <p:nvGrpSpPr>
          <p:cNvPr id="201" name="Group 200">
            <a:extLst>
              <a:ext uri="{FF2B5EF4-FFF2-40B4-BE49-F238E27FC236}">
                <a16:creationId xmlns:a16="http://schemas.microsoft.com/office/drawing/2014/main" id="{CD077F7D-82FA-4E2D-B8E3-0389AB3FB1BE}"/>
              </a:ext>
            </a:extLst>
          </p:cNvPr>
          <p:cNvGrpSpPr/>
          <p:nvPr/>
        </p:nvGrpSpPr>
        <p:grpSpPr>
          <a:xfrm>
            <a:off x="1565062" y="3313034"/>
            <a:ext cx="1862870" cy="1974329"/>
            <a:chOff x="-3133932" y="-781651"/>
            <a:chExt cx="2856443" cy="3027349"/>
          </a:xfrm>
        </p:grpSpPr>
        <p:sp>
          <p:nvSpPr>
            <p:cNvPr id="336" name="Freeform: Shape 335">
              <a:extLst>
                <a:ext uri="{FF2B5EF4-FFF2-40B4-BE49-F238E27FC236}">
                  <a16:creationId xmlns:a16="http://schemas.microsoft.com/office/drawing/2014/main" id="{E8CD6BB0-623A-43A4-91C7-0326FBB4437A}"/>
                </a:ext>
              </a:extLst>
            </p:cNvPr>
            <p:cNvSpPr/>
            <p:nvPr/>
          </p:nvSpPr>
          <p:spPr>
            <a:xfrm rot="4565549">
              <a:off x="-3219385" y="-696198"/>
              <a:ext cx="3027349" cy="2856443"/>
            </a:xfrm>
            <a:custGeom>
              <a:avLst/>
              <a:gdLst>
                <a:gd name="connsiteX0" fmla="*/ 841518 w 2613113"/>
                <a:gd name="connsiteY0" fmla="*/ 2039175 h 2465592"/>
                <a:gd name="connsiteX1" fmla="*/ 85391 w 2613113"/>
                <a:gd name="connsiteY1" fmla="*/ 1932305 h 2465592"/>
                <a:gd name="connsiteX2" fmla="*/ 467296 w 2613113"/>
                <a:gd name="connsiteY2" fmla="*/ 1183687 h 2465592"/>
                <a:gd name="connsiteX3" fmla="*/ 169386 w 2613113"/>
                <a:gd name="connsiteY3" fmla="*/ 878093 h 2465592"/>
                <a:gd name="connsiteX4" fmla="*/ 199945 w 2613113"/>
                <a:gd name="connsiteY4" fmla="*/ 427386 h 2465592"/>
                <a:gd name="connsiteX5" fmla="*/ 1032558 w 2613113"/>
                <a:gd name="connsiteY5" fmla="*/ 435069 h 2465592"/>
                <a:gd name="connsiteX6" fmla="*/ 1895729 w 2613113"/>
                <a:gd name="connsiteY6" fmla="*/ 60848 h 2465592"/>
                <a:gd name="connsiteX7" fmla="*/ 2048526 w 2613113"/>
                <a:gd name="connsiteY7" fmla="*/ 840025 h 2465592"/>
                <a:gd name="connsiteX8" fmla="*/ 2606104 w 2613113"/>
                <a:gd name="connsiteY8" fmla="*/ 1313783 h 2465592"/>
                <a:gd name="connsiteX9" fmla="*/ 1910922 w 2613113"/>
                <a:gd name="connsiteY9" fmla="*/ 1756806 h 2465592"/>
                <a:gd name="connsiteX10" fmla="*/ 1880362 w 2613113"/>
                <a:gd name="connsiteY10" fmla="*/ 2222706 h 2465592"/>
                <a:gd name="connsiteX11" fmla="*/ 1521333 w 2613113"/>
                <a:gd name="connsiteY11" fmla="*/ 2459498 h 2465592"/>
                <a:gd name="connsiteX12" fmla="*/ 864394 w 2613113"/>
                <a:gd name="connsiteY12" fmla="*/ 2062226 h 24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3113" h="2465592">
                  <a:moveTo>
                    <a:pt x="841518" y="2039175"/>
                  </a:moveTo>
                  <a:cubicBezTo>
                    <a:pt x="604726" y="2161413"/>
                    <a:pt x="261064" y="2161413"/>
                    <a:pt x="85391" y="1932305"/>
                  </a:cubicBezTo>
                  <a:cubicBezTo>
                    <a:pt x="-159084" y="1619202"/>
                    <a:pt x="169386" y="1283049"/>
                    <a:pt x="467296" y="1183687"/>
                  </a:cubicBezTo>
                  <a:cubicBezTo>
                    <a:pt x="367935" y="1076642"/>
                    <a:pt x="230505" y="1030890"/>
                    <a:pt x="169386" y="878093"/>
                  </a:cubicBezTo>
                  <a:cubicBezTo>
                    <a:pt x="115951" y="740663"/>
                    <a:pt x="108267" y="549623"/>
                    <a:pt x="199945" y="427386"/>
                  </a:cubicBezTo>
                  <a:cubicBezTo>
                    <a:pt x="444421" y="129475"/>
                    <a:pt x="780399" y="244029"/>
                    <a:pt x="1032558" y="435069"/>
                  </a:cubicBezTo>
                  <a:cubicBezTo>
                    <a:pt x="1116552" y="68357"/>
                    <a:pt x="1567260" y="-99633"/>
                    <a:pt x="1895729" y="60848"/>
                  </a:cubicBezTo>
                  <a:cubicBezTo>
                    <a:pt x="2216516" y="221328"/>
                    <a:pt x="2208832" y="572674"/>
                    <a:pt x="2048526" y="840025"/>
                  </a:cubicBezTo>
                  <a:cubicBezTo>
                    <a:pt x="2315877" y="870584"/>
                    <a:pt x="2667223" y="954579"/>
                    <a:pt x="2606104" y="1313783"/>
                  </a:cubicBezTo>
                  <a:cubicBezTo>
                    <a:pt x="2537302" y="1672812"/>
                    <a:pt x="2224199" y="1756806"/>
                    <a:pt x="1910922" y="1756806"/>
                  </a:cubicBezTo>
                  <a:cubicBezTo>
                    <a:pt x="1918605" y="1955355"/>
                    <a:pt x="1956674" y="2077593"/>
                    <a:pt x="1880362" y="2222706"/>
                  </a:cubicBezTo>
                  <a:cubicBezTo>
                    <a:pt x="1811560" y="2352453"/>
                    <a:pt x="1658938" y="2444131"/>
                    <a:pt x="1521333" y="2459498"/>
                  </a:cubicBezTo>
                  <a:cubicBezTo>
                    <a:pt x="1246299" y="2505424"/>
                    <a:pt x="978948" y="2283825"/>
                    <a:pt x="864394" y="2062226"/>
                  </a:cubicBezTo>
                </a:path>
              </a:pathLst>
            </a:custGeom>
            <a:solidFill>
              <a:srgbClr val="459B97"/>
            </a:solidFill>
            <a:ln w="17463" cap="flat">
              <a:noFill/>
              <a:prstDash val="solid"/>
              <a:miter/>
            </a:ln>
          </p:spPr>
          <p:txBody>
            <a:bodyPr rtlCol="0" anchor="ctr"/>
            <a:lstStyle/>
            <a:p>
              <a:endParaRPr lang="th-TH"/>
            </a:p>
          </p:txBody>
        </p:sp>
        <p:grpSp>
          <p:nvGrpSpPr>
            <p:cNvPr id="338" name="Graphic 7">
              <a:extLst>
                <a:ext uri="{FF2B5EF4-FFF2-40B4-BE49-F238E27FC236}">
                  <a16:creationId xmlns:a16="http://schemas.microsoft.com/office/drawing/2014/main" id="{364C77B5-5F84-4DC2-919D-6C7DC2D52740}"/>
                </a:ext>
              </a:extLst>
            </p:cNvPr>
            <p:cNvGrpSpPr/>
            <p:nvPr/>
          </p:nvGrpSpPr>
          <p:grpSpPr>
            <a:xfrm rot="1862317">
              <a:off x="-2990368" y="-421759"/>
              <a:ext cx="2526247" cy="2305587"/>
              <a:chOff x="199901" y="2459662"/>
              <a:chExt cx="2180577" cy="1990110"/>
            </a:xfrm>
          </p:grpSpPr>
          <p:sp>
            <p:nvSpPr>
              <p:cNvPr id="339" name="Freeform: Shape 338">
                <a:extLst>
                  <a:ext uri="{FF2B5EF4-FFF2-40B4-BE49-F238E27FC236}">
                    <a16:creationId xmlns:a16="http://schemas.microsoft.com/office/drawing/2014/main" id="{03398628-70D2-4898-B007-64B342E4C066}"/>
                  </a:ext>
                </a:extLst>
              </p:cNvPr>
              <p:cNvSpPr/>
              <p:nvPr/>
            </p:nvSpPr>
            <p:spPr>
              <a:xfrm>
                <a:off x="199901" y="3663758"/>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endParaRPr lang="th-TH"/>
              </a:p>
            </p:txBody>
          </p:sp>
          <p:sp>
            <p:nvSpPr>
              <p:cNvPr id="340" name="Freeform: Shape 339">
                <a:extLst>
                  <a:ext uri="{FF2B5EF4-FFF2-40B4-BE49-F238E27FC236}">
                    <a16:creationId xmlns:a16="http://schemas.microsoft.com/office/drawing/2014/main" id="{09ABA486-7406-47F4-AC74-7BACF0BAE398}"/>
                  </a:ext>
                </a:extLst>
              </p:cNvPr>
              <p:cNvSpPr/>
              <p:nvPr/>
            </p:nvSpPr>
            <p:spPr>
              <a:xfrm>
                <a:off x="199901" y="3671441"/>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endParaRPr lang="th-TH"/>
              </a:p>
            </p:txBody>
          </p:sp>
          <p:sp>
            <p:nvSpPr>
              <p:cNvPr id="341" name="Freeform: Shape 340">
                <a:extLst>
                  <a:ext uri="{FF2B5EF4-FFF2-40B4-BE49-F238E27FC236}">
                    <a16:creationId xmlns:a16="http://schemas.microsoft.com/office/drawing/2014/main" id="{89EE7BC2-7987-419A-8532-5E08B929649C}"/>
                  </a:ext>
                </a:extLst>
              </p:cNvPr>
              <p:cNvSpPr/>
              <p:nvPr/>
            </p:nvSpPr>
            <p:spPr>
              <a:xfrm>
                <a:off x="1162692" y="3602167"/>
                <a:ext cx="748162" cy="847605"/>
              </a:xfrm>
              <a:custGeom>
                <a:avLst/>
                <a:gdLst>
                  <a:gd name="connsiteX0" fmla="*/ 3627 w 748162"/>
                  <a:gd name="connsiteY0" fmla="*/ 699497 h 847605"/>
                  <a:gd name="connsiteX1" fmla="*/ 447350 w 748162"/>
                  <a:gd name="connsiteY1" fmla="*/ 776157 h 847605"/>
                  <a:gd name="connsiteX2" fmla="*/ 480878 w 748162"/>
                  <a:gd name="connsiteY2" fmla="*/ 332784 h 847605"/>
                  <a:gd name="connsiteX3" fmla="*/ 461320 w 748162"/>
                  <a:gd name="connsiteY3" fmla="*/ 352342 h 847605"/>
                  <a:gd name="connsiteX4" fmla="*/ 690777 w 748162"/>
                  <a:gd name="connsiteY4" fmla="*/ 4838 h 847605"/>
                  <a:gd name="connsiteX5" fmla="*/ 668250 w 748162"/>
                  <a:gd name="connsiteY5" fmla="*/ 27365 h 847605"/>
                  <a:gd name="connsiteX6" fmla="*/ 469876 w 748162"/>
                  <a:gd name="connsiteY6" fmla="*/ 321608 h 847605"/>
                  <a:gd name="connsiteX7" fmla="*/ 450318 w 748162"/>
                  <a:gd name="connsiteY7" fmla="*/ 341166 h 847605"/>
                  <a:gd name="connsiteX8" fmla="*/ 448747 w 748162"/>
                  <a:gd name="connsiteY8" fmla="*/ 721849 h 847605"/>
                  <a:gd name="connsiteX9" fmla="*/ 26154 w 748162"/>
                  <a:gd name="connsiteY9" fmla="*/ 676970 h 847605"/>
                  <a:gd name="connsiteX10" fmla="*/ 3627 w 748162"/>
                  <a:gd name="connsiteY10" fmla="*/ 699497 h 847605"/>
                  <a:gd name="connsiteX11" fmla="*/ 3627 w 748162"/>
                  <a:gd name="connsiteY11" fmla="*/ 699497 h 84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162" h="847605">
                    <a:moveTo>
                      <a:pt x="3627" y="699497"/>
                    </a:moveTo>
                    <a:cubicBezTo>
                      <a:pt x="108053" y="834482"/>
                      <a:pt x="311491" y="912888"/>
                      <a:pt x="447350" y="776157"/>
                    </a:cubicBezTo>
                    <a:cubicBezTo>
                      <a:pt x="557364" y="665445"/>
                      <a:pt x="530297" y="464277"/>
                      <a:pt x="480878" y="332784"/>
                    </a:cubicBezTo>
                    <a:cubicBezTo>
                      <a:pt x="474417" y="339245"/>
                      <a:pt x="467781" y="345881"/>
                      <a:pt x="461320" y="352342"/>
                    </a:cubicBezTo>
                    <a:cubicBezTo>
                      <a:pt x="655677" y="394601"/>
                      <a:pt x="846892" y="165668"/>
                      <a:pt x="690777" y="4838"/>
                    </a:cubicBezTo>
                    <a:cubicBezTo>
                      <a:pt x="676458" y="-10005"/>
                      <a:pt x="653931" y="12696"/>
                      <a:pt x="668250" y="27365"/>
                    </a:cubicBezTo>
                    <a:cubicBezTo>
                      <a:pt x="801839" y="164969"/>
                      <a:pt x="632802" y="356882"/>
                      <a:pt x="469876" y="321608"/>
                    </a:cubicBezTo>
                    <a:cubicBezTo>
                      <a:pt x="459050" y="319163"/>
                      <a:pt x="445778" y="329117"/>
                      <a:pt x="450318" y="341166"/>
                    </a:cubicBezTo>
                    <a:cubicBezTo>
                      <a:pt x="494673" y="459911"/>
                      <a:pt x="514406" y="607295"/>
                      <a:pt x="448747" y="721849"/>
                    </a:cubicBezTo>
                    <a:cubicBezTo>
                      <a:pt x="348512" y="896823"/>
                      <a:pt x="121499" y="799906"/>
                      <a:pt x="26154" y="676970"/>
                    </a:cubicBezTo>
                    <a:cubicBezTo>
                      <a:pt x="13581" y="660730"/>
                      <a:pt x="-8771" y="683431"/>
                      <a:pt x="3627" y="699497"/>
                    </a:cubicBezTo>
                    <a:lnTo>
                      <a:pt x="3627" y="699497"/>
                    </a:lnTo>
                    <a:close/>
                  </a:path>
                </a:pathLst>
              </a:custGeom>
              <a:solidFill>
                <a:srgbClr val="0E514A"/>
              </a:solidFill>
              <a:ln w="17463" cap="flat">
                <a:noFill/>
                <a:prstDash val="solid"/>
                <a:miter/>
              </a:ln>
            </p:spPr>
            <p:txBody>
              <a:bodyPr rtlCol="0" anchor="ctr"/>
              <a:lstStyle/>
              <a:p>
                <a:endParaRPr lang="th-TH"/>
              </a:p>
            </p:txBody>
          </p:sp>
          <p:sp>
            <p:nvSpPr>
              <p:cNvPr id="342" name="Freeform: Shape 341">
                <a:extLst>
                  <a:ext uri="{FF2B5EF4-FFF2-40B4-BE49-F238E27FC236}">
                    <a16:creationId xmlns:a16="http://schemas.microsoft.com/office/drawing/2014/main" id="{878F1571-29C3-4EDE-8909-B8C2B0152A94}"/>
                  </a:ext>
                </a:extLst>
              </p:cNvPr>
              <p:cNvSpPr/>
              <p:nvPr/>
            </p:nvSpPr>
            <p:spPr>
              <a:xfrm>
                <a:off x="1222038" y="3915720"/>
                <a:ext cx="245244" cy="237062"/>
              </a:xfrm>
              <a:custGeom>
                <a:avLst/>
                <a:gdLst>
                  <a:gd name="connsiteX0" fmla="*/ 5400 w 245244"/>
                  <a:gd name="connsiteY0" fmla="*/ 195077 h 237062"/>
                  <a:gd name="connsiteX1" fmla="*/ 183867 w 245244"/>
                  <a:gd name="connsiteY1" fmla="*/ 209047 h 237062"/>
                  <a:gd name="connsiteX2" fmla="*/ 238350 w 245244"/>
                  <a:gd name="connsiteY2" fmla="*/ 11372 h 237062"/>
                  <a:gd name="connsiteX3" fmla="*/ 207616 w 245244"/>
                  <a:gd name="connsiteY3" fmla="*/ 19928 h 237062"/>
                  <a:gd name="connsiteX4" fmla="*/ 28102 w 245244"/>
                  <a:gd name="connsiteY4" fmla="*/ 172551 h 237062"/>
                  <a:gd name="connsiteX5" fmla="*/ 5400 w 245244"/>
                  <a:gd name="connsiteY5" fmla="*/ 195077 h 237062"/>
                  <a:gd name="connsiteX6" fmla="*/ 5400 w 245244"/>
                  <a:gd name="connsiteY6" fmla="*/ 195077 h 23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244" h="237062">
                    <a:moveTo>
                      <a:pt x="5400" y="195077"/>
                    </a:moveTo>
                    <a:cubicBezTo>
                      <a:pt x="57089" y="237337"/>
                      <a:pt x="127987" y="257069"/>
                      <a:pt x="183867" y="209047"/>
                    </a:cubicBezTo>
                    <a:cubicBezTo>
                      <a:pt x="240970" y="159803"/>
                      <a:pt x="255813" y="82619"/>
                      <a:pt x="238350" y="11372"/>
                    </a:cubicBezTo>
                    <a:cubicBezTo>
                      <a:pt x="233461" y="-8536"/>
                      <a:pt x="202727" y="-153"/>
                      <a:pt x="207616" y="19928"/>
                    </a:cubicBezTo>
                    <a:cubicBezTo>
                      <a:pt x="235032" y="132736"/>
                      <a:pt x="141608" y="265277"/>
                      <a:pt x="28102" y="172551"/>
                    </a:cubicBezTo>
                    <a:cubicBezTo>
                      <a:pt x="12211" y="159628"/>
                      <a:pt x="-10491" y="181980"/>
                      <a:pt x="5400" y="195077"/>
                    </a:cubicBezTo>
                    <a:lnTo>
                      <a:pt x="5400" y="195077"/>
                    </a:lnTo>
                    <a:close/>
                  </a:path>
                </a:pathLst>
              </a:custGeom>
              <a:solidFill>
                <a:srgbClr val="0E514A"/>
              </a:solidFill>
              <a:ln w="17463" cap="flat">
                <a:noFill/>
                <a:prstDash val="solid"/>
                <a:miter/>
              </a:ln>
            </p:spPr>
            <p:txBody>
              <a:bodyPr rtlCol="0" anchor="ctr"/>
              <a:lstStyle/>
              <a:p>
                <a:endParaRPr lang="th-TH"/>
              </a:p>
            </p:txBody>
          </p:sp>
          <p:sp>
            <p:nvSpPr>
              <p:cNvPr id="343" name="Freeform: Shape 342">
                <a:extLst>
                  <a:ext uri="{FF2B5EF4-FFF2-40B4-BE49-F238E27FC236}">
                    <a16:creationId xmlns:a16="http://schemas.microsoft.com/office/drawing/2014/main" id="{1C6DF872-627C-43E4-8B44-59133D96D788}"/>
                  </a:ext>
                </a:extLst>
              </p:cNvPr>
              <p:cNvSpPr/>
              <p:nvPr/>
            </p:nvSpPr>
            <p:spPr>
              <a:xfrm>
                <a:off x="1444396" y="3073335"/>
                <a:ext cx="936082" cy="721591"/>
              </a:xfrm>
              <a:custGeom>
                <a:avLst/>
                <a:gdLst>
                  <a:gd name="connsiteX0" fmla="*/ 31185 w 936082"/>
                  <a:gd name="connsiteY0" fmla="*/ 213058 h 721591"/>
                  <a:gd name="connsiteX1" fmla="*/ 428107 w 936082"/>
                  <a:gd name="connsiteY1" fmla="*/ 205374 h 721591"/>
                  <a:gd name="connsiteX2" fmla="*/ 451507 w 936082"/>
                  <a:gd name="connsiteY2" fmla="*/ 214979 h 721591"/>
                  <a:gd name="connsiteX3" fmla="*/ 710127 w 936082"/>
                  <a:gd name="connsiteY3" fmla="*/ 149844 h 721591"/>
                  <a:gd name="connsiteX4" fmla="*/ 878989 w 936082"/>
                  <a:gd name="connsiteY4" fmla="*/ 321500 h 721591"/>
                  <a:gd name="connsiteX5" fmla="*/ 881609 w 936082"/>
                  <a:gd name="connsiteY5" fmla="*/ 556895 h 721591"/>
                  <a:gd name="connsiteX6" fmla="*/ 649707 w 936082"/>
                  <a:gd name="connsiteY6" fmla="*/ 689610 h 721591"/>
                  <a:gd name="connsiteX7" fmla="*/ 649707 w 936082"/>
                  <a:gd name="connsiteY7" fmla="*/ 721566 h 721591"/>
                  <a:gd name="connsiteX8" fmla="*/ 900992 w 936082"/>
                  <a:gd name="connsiteY8" fmla="*/ 588677 h 721591"/>
                  <a:gd name="connsiteX9" fmla="*/ 913041 w 936082"/>
                  <a:gd name="connsiteY9" fmla="*/ 321849 h 721591"/>
                  <a:gd name="connsiteX10" fmla="*/ 735448 w 936082"/>
                  <a:gd name="connsiteY10" fmla="*/ 125396 h 721591"/>
                  <a:gd name="connsiteX11" fmla="*/ 435442 w 936082"/>
                  <a:gd name="connsiteY11" fmla="*/ 187563 h 721591"/>
                  <a:gd name="connsiteX12" fmla="*/ 458841 w 936082"/>
                  <a:gd name="connsiteY12" fmla="*/ 197167 h 721591"/>
                  <a:gd name="connsiteX13" fmla="*/ 232353 w 936082"/>
                  <a:gd name="connsiteY13" fmla="*/ 15 h 721591"/>
                  <a:gd name="connsiteX14" fmla="*/ 276 w 936082"/>
                  <a:gd name="connsiteY14" fmla="*/ 204851 h 721591"/>
                  <a:gd name="connsiteX15" fmla="*/ 31185 w 936082"/>
                  <a:gd name="connsiteY15" fmla="*/ 213058 h 721591"/>
                  <a:gd name="connsiteX16" fmla="*/ 31185 w 936082"/>
                  <a:gd name="connsiteY16" fmla="*/ 213058 h 72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6082" h="721591">
                    <a:moveTo>
                      <a:pt x="31185" y="213058"/>
                    </a:moveTo>
                    <a:cubicBezTo>
                      <a:pt x="73095" y="-15177"/>
                      <a:pt x="381133" y="-26178"/>
                      <a:pt x="428107" y="205374"/>
                    </a:cubicBezTo>
                    <a:cubicBezTo>
                      <a:pt x="430028" y="214804"/>
                      <a:pt x="443474" y="220916"/>
                      <a:pt x="451507" y="214979"/>
                    </a:cubicBezTo>
                    <a:cubicBezTo>
                      <a:pt x="526771" y="157702"/>
                      <a:pt x="615829" y="120856"/>
                      <a:pt x="710127" y="149844"/>
                    </a:cubicBezTo>
                    <a:cubicBezTo>
                      <a:pt x="789931" y="174291"/>
                      <a:pt x="848255" y="246935"/>
                      <a:pt x="878989" y="321500"/>
                    </a:cubicBezTo>
                    <a:cubicBezTo>
                      <a:pt x="909549" y="395541"/>
                      <a:pt x="914788" y="483028"/>
                      <a:pt x="881609" y="556895"/>
                    </a:cubicBezTo>
                    <a:cubicBezTo>
                      <a:pt x="840572" y="648224"/>
                      <a:pt x="743480" y="684022"/>
                      <a:pt x="649707" y="689610"/>
                    </a:cubicBezTo>
                    <a:cubicBezTo>
                      <a:pt x="629276" y="690832"/>
                      <a:pt x="629101" y="722614"/>
                      <a:pt x="649707" y="721566"/>
                    </a:cubicBezTo>
                    <a:cubicBezTo>
                      <a:pt x="750989" y="715629"/>
                      <a:pt x="847208" y="679307"/>
                      <a:pt x="900992" y="588677"/>
                    </a:cubicBezTo>
                    <a:cubicBezTo>
                      <a:pt x="948316" y="508873"/>
                      <a:pt x="943077" y="406368"/>
                      <a:pt x="913041" y="321849"/>
                    </a:cubicBezTo>
                    <a:cubicBezTo>
                      <a:pt x="883180" y="237855"/>
                      <a:pt x="819792" y="158575"/>
                      <a:pt x="735448" y="125396"/>
                    </a:cubicBezTo>
                    <a:cubicBezTo>
                      <a:pt x="629450" y="83835"/>
                      <a:pt x="522405" y="121554"/>
                      <a:pt x="435442" y="187563"/>
                    </a:cubicBezTo>
                    <a:cubicBezTo>
                      <a:pt x="443300" y="190706"/>
                      <a:pt x="450983" y="193849"/>
                      <a:pt x="458841" y="197167"/>
                    </a:cubicBezTo>
                    <a:cubicBezTo>
                      <a:pt x="435616" y="82788"/>
                      <a:pt x="351622" y="1412"/>
                      <a:pt x="232353" y="15"/>
                    </a:cubicBezTo>
                    <a:cubicBezTo>
                      <a:pt x="113084" y="-1382"/>
                      <a:pt x="20882" y="92392"/>
                      <a:pt x="276" y="204851"/>
                    </a:cubicBezTo>
                    <a:cubicBezTo>
                      <a:pt x="-3217" y="224583"/>
                      <a:pt x="27518" y="233315"/>
                      <a:pt x="31185" y="213058"/>
                    </a:cubicBezTo>
                    <a:lnTo>
                      <a:pt x="31185" y="213058"/>
                    </a:lnTo>
                    <a:close/>
                  </a:path>
                </a:pathLst>
              </a:custGeom>
              <a:solidFill>
                <a:srgbClr val="0E514A"/>
              </a:solidFill>
              <a:ln w="17463" cap="flat">
                <a:noFill/>
                <a:prstDash val="solid"/>
                <a:miter/>
              </a:ln>
            </p:spPr>
            <p:txBody>
              <a:bodyPr rtlCol="0" anchor="ctr"/>
              <a:lstStyle/>
              <a:p>
                <a:endParaRPr lang="th-TH"/>
              </a:p>
            </p:txBody>
          </p:sp>
          <p:sp>
            <p:nvSpPr>
              <p:cNvPr id="344" name="Freeform: Shape 343">
                <a:extLst>
                  <a:ext uri="{FF2B5EF4-FFF2-40B4-BE49-F238E27FC236}">
                    <a16:creationId xmlns:a16="http://schemas.microsoft.com/office/drawing/2014/main" id="{C3A178AD-B622-470A-AD19-26B5949684BB}"/>
                  </a:ext>
                </a:extLst>
              </p:cNvPr>
              <p:cNvSpPr/>
              <p:nvPr/>
            </p:nvSpPr>
            <p:spPr>
              <a:xfrm>
                <a:off x="2040767" y="3372531"/>
                <a:ext cx="97716" cy="201476"/>
              </a:xfrm>
              <a:custGeom>
                <a:avLst/>
                <a:gdLst>
                  <a:gd name="connsiteX0" fmla="*/ 7234 w 97716"/>
                  <a:gd name="connsiteY0" fmla="*/ 30337 h 201476"/>
                  <a:gd name="connsiteX1" fmla="*/ 49843 w 97716"/>
                  <a:gd name="connsiteY1" fmla="*/ 173355 h 201476"/>
                  <a:gd name="connsiteX2" fmla="*/ 72370 w 97716"/>
                  <a:gd name="connsiteY2" fmla="*/ 195882 h 201476"/>
                  <a:gd name="connsiteX3" fmla="*/ 23300 w 97716"/>
                  <a:gd name="connsiteY3" fmla="*/ 2746 h 201476"/>
                  <a:gd name="connsiteX4" fmla="*/ 7234 w 97716"/>
                  <a:gd name="connsiteY4" fmla="*/ 30337 h 201476"/>
                  <a:gd name="connsiteX5" fmla="*/ 7234 w 97716"/>
                  <a:gd name="connsiteY5" fmla="*/ 30337 h 20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16" h="201476">
                    <a:moveTo>
                      <a:pt x="7234" y="30337"/>
                    </a:moveTo>
                    <a:cubicBezTo>
                      <a:pt x="53510" y="61246"/>
                      <a:pt x="89483" y="122539"/>
                      <a:pt x="49843" y="173355"/>
                    </a:cubicBezTo>
                    <a:cubicBezTo>
                      <a:pt x="37445" y="189421"/>
                      <a:pt x="59797" y="212122"/>
                      <a:pt x="72370" y="195882"/>
                    </a:cubicBezTo>
                    <a:cubicBezTo>
                      <a:pt x="125281" y="127953"/>
                      <a:pt x="88784" y="46577"/>
                      <a:pt x="23300" y="2746"/>
                    </a:cubicBezTo>
                    <a:cubicBezTo>
                      <a:pt x="6187" y="-8779"/>
                      <a:pt x="-9704" y="18986"/>
                      <a:pt x="7234" y="30337"/>
                    </a:cubicBezTo>
                    <a:lnTo>
                      <a:pt x="7234" y="30337"/>
                    </a:lnTo>
                    <a:close/>
                  </a:path>
                </a:pathLst>
              </a:custGeom>
              <a:solidFill>
                <a:srgbClr val="0E514A"/>
              </a:solidFill>
              <a:ln w="17463" cap="flat">
                <a:noFill/>
                <a:prstDash val="solid"/>
                <a:miter/>
              </a:ln>
            </p:spPr>
            <p:txBody>
              <a:bodyPr rtlCol="0" anchor="ctr"/>
              <a:lstStyle/>
              <a:p>
                <a:endParaRPr lang="th-TH"/>
              </a:p>
            </p:txBody>
          </p:sp>
          <p:sp>
            <p:nvSpPr>
              <p:cNvPr id="345" name="Freeform: Shape 344">
                <a:extLst>
                  <a:ext uri="{FF2B5EF4-FFF2-40B4-BE49-F238E27FC236}">
                    <a16:creationId xmlns:a16="http://schemas.microsoft.com/office/drawing/2014/main" id="{3F9A39D6-21DC-4243-9712-58D7CC2256E0}"/>
                  </a:ext>
                </a:extLst>
              </p:cNvPr>
              <p:cNvSpPr/>
              <p:nvPr/>
            </p:nvSpPr>
            <p:spPr>
              <a:xfrm>
                <a:off x="1276234" y="2683609"/>
                <a:ext cx="681445" cy="201037"/>
              </a:xfrm>
              <a:custGeom>
                <a:avLst/>
                <a:gdLst>
                  <a:gd name="connsiteX0" fmla="*/ 29786 w 681445"/>
                  <a:gd name="connsiteY0" fmla="*/ 132868 h 201037"/>
                  <a:gd name="connsiteX1" fmla="*/ 209999 w 681445"/>
                  <a:gd name="connsiteY1" fmla="*/ 41015 h 201037"/>
                  <a:gd name="connsiteX2" fmla="*/ 361224 w 681445"/>
                  <a:gd name="connsiteY2" fmla="*/ 178620 h 201037"/>
                  <a:gd name="connsiteX3" fmla="*/ 388815 w 681445"/>
                  <a:gd name="connsiteY3" fmla="*/ 178620 h 201037"/>
                  <a:gd name="connsiteX4" fmla="*/ 649356 w 681445"/>
                  <a:gd name="connsiteY4" fmla="*/ 185779 h 201037"/>
                  <a:gd name="connsiteX5" fmla="*/ 681312 w 681445"/>
                  <a:gd name="connsiteY5" fmla="*/ 185779 h 201037"/>
                  <a:gd name="connsiteX6" fmla="*/ 361399 w 681445"/>
                  <a:gd name="connsiteY6" fmla="*/ 162380 h 201037"/>
                  <a:gd name="connsiteX7" fmla="*/ 388990 w 681445"/>
                  <a:gd name="connsiteY7" fmla="*/ 162380 h 201037"/>
                  <a:gd name="connsiteX8" fmla="*/ 192711 w 681445"/>
                  <a:gd name="connsiteY8" fmla="*/ 3296 h 201037"/>
                  <a:gd name="connsiteX9" fmla="*/ 2544 w 681445"/>
                  <a:gd name="connsiteY9" fmla="*/ 116628 h 201037"/>
                  <a:gd name="connsiteX10" fmla="*/ 29786 w 681445"/>
                  <a:gd name="connsiteY10" fmla="*/ 132868 h 201037"/>
                  <a:gd name="connsiteX11" fmla="*/ 29786 w 681445"/>
                  <a:gd name="connsiteY11" fmla="*/ 132868 h 20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1445" h="201037">
                    <a:moveTo>
                      <a:pt x="29786" y="132868"/>
                    </a:moveTo>
                    <a:cubicBezTo>
                      <a:pt x="70648" y="64590"/>
                      <a:pt x="127227" y="15695"/>
                      <a:pt x="209999" y="41015"/>
                    </a:cubicBezTo>
                    <a:cubicBezTo>
                      <a:pt x="275134" y="61097"/>
                      <a:pt x="325601" y="124311"/>
                      <a:pt x="361224" y="178620"/>
                    </a:cubicBezTo>
                    <a:cubicBezTo>
                      <a:pt x="368209" y="189272"/>
                      <a:pt x="381481" y="188399"/>
                      <a:pt x="388815" y="178620"/>
                    </a:cubicBezTo>
                    <a:cubicBezTo>
                      <a:pt x="454299" y="90260"/>
                      <a:pt x="630671" y="29839"/>
                      <a:pt x="649356" y="185779"/>
                    </a:cubicBezTo>
                    <a:cubicBezTo>
                      <a:pt x="651800" y="206036"/>
                      <a:pt x="683757" y="206211"/>
                      <a:pt x="681312" y="185779"/>
                    </a:cubicBezTo>
                    <a:cubicBezTo>
                      <a:pt x="658785" y="-3339"/>
                      <a:pt x="448013" y="45556"/>
                      <a:pt x="361399" y="162380"/>
                    </a:cubicBezTo>
                    <a:cubicBezTo>
                      <a:pt x="370479" y="162380"/>
                      <a:pt x="379735" y="162380"/>
                      <a:pt x="388990" y="162380"/>
                    </a:cubicBezTo>
                    <a:cubicBezTo>
                      <a:pt x="342015" y="90783"/>
                      <a:pt x="279325" y="22330"/>
                      <a:pt x="192711" y="3296"/>
                    </a:cubicBezTo>
                    <a:cubicBezTo>
                      <a:pt x="107145" y="-15563"/>
                      <a:pt x="42533" y="49747"/>
                      <a:pt x="2544" y="116628"/>
                    </a:cubicBezTo>
                    <a:cubicBezTo>
                      <a:pt x="-8457" y="134614"/>
                      <a:pt x="19134" y="150505"/>
                      <a:pt x="29786" y="132868"/>
                    </a:cubicBezTo>
                    <a:lnTo>
                      <a:pt x="29786" y="132868"/>
                    </a:lnTo>
                    <a:close/>
                  </a:path>
                </a:pathLst>
              </a:custGeom>
              <a:solidFill>
                <a:srgbClr val="0E514A"/>
              </a:solidFill>
              <a:ln w="17463" cap="flat">
                <a:noFill/>
                <a:prstDash val="solid"/>
                <a:miter/>
              </a:ln>
            </p:spPr>
            <p:txBody>
              <a:bodyPr rtlCol="0" anchor="ctr"/>
              <a:lstStyle/>
              <a:p>
                <a:endParaRPr lang="th-TH"/>
              </a:p>
            </p:txBody>
          </p:sp>
          <p:sp>
            <p:nvSpPr>
              <p:cNvPr id="346" name="Freeform: Shape 345">
                <a:extLst>
                  <a:ext uri="{FF2B5EF4-FFF2-40B4-BE49-F238E27FC236}">
                    <a16:creationId xmlns:a16="http://schemas.microsoft.com/office/drawing/2014/main" id="{0D13FA7F-052C-4EC2-80D1-BD0343963274}"/>
                  </a:ext>
                </a:extLst>
              </p:cNvPr>
              <p:cNvSpPr/>
              <p:nvPr/>
            </p:nvSpPr>
            <p:spPr>
              <a:xfrm>
                <a:off x="1512358" y="2459662"/>
                <a:ext cx="223992" cy="81615"/>
              </a:xfrm>
              <a:custGeom>
                <a:avLst/>
                <a:gdLst>
                  <a:gd name="connsiteX0" fmla="*/ 27834 w 223992"/>
                  <a:gd name="connsiteY0" fmla="*/ 69905 h 81615"/>
                  <a:gd name="connsiteX1" fmla="*/ 193728 w 223992"/>
                  <a:gd name="connsiteY1" fmla="*/ 74271 h 81615"/>
                  <a:gd name="connsiteX2" fmla="*/ 221319 w 223992"/>
                  <a:gd name="connsiteY2" fmla="*/ 58205 h 81615"/>
                  <a:gd name="connsiteX3" fmla="*/ 5308 w 223992"/>
                  <a:gd name="connsiteY3" fmla="*/ 47379 h 81615"/>
                  <a:gd name="connsiteX4" fmla="*/ 27834 w 223992"/>
                  <a:gd name="connsiteY4" fmla="*/ 69905 h 81615"/>
                  <a:gd name="connsiteX5" fmla="*/ 27834 w 223992"/>
                  <a:gd name="connsiteY5" fmla="*/ 69905 h 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92" h="81615">
                    <a:moveTo>
                      <a:pt x="27834" y="69905"/>
                    </a:moveTo>
                    <a:cubicBezTo>
                      <a:pt x="79872" y="26424"/>
                      <a:pt x="151294" y="9485"/>
                      <a:pt x="193728" y="74271"/>
                    </a:cubicBezTo>
                    <a:cubicBezTo>
                      <a:pt x="204904" y="91384"/>
                      <a:pt x="232669" y="75493"/>
                      <a:pt x="221319" y="58205"/>
                    </a:cubicBezTo>
                    <a:cubicBezTo>
                      <a:pt x="166661" y="-25091"/>
                      <a:pt x="74110" y="-10073"/>
                      <a:pt x="5308" y="47379"/>
                    </a:cubicBezTo>
                    <a:cubicBezTo>
                      <a:pt x="-10409" y="60476"/>
                      <a:pt x="12292" y="83002"/>
                      <a:pt x="27834" y="69905"/>
                    </a:cubicBezTo>
                    <a:lnTo>
                      <a:pt x="27834" y="69905"/>
                    </a:lnTo>
                    <a:close/>
                  </a:path>
                </a:pathLst>
              </a:custGeom>
              <a:solidFill>
                <a:srgbClr val="0E514A"/>
              </a:solidFill>
              <a:ln w="17463" cap="flat">
                <a:noFill/>
                <a:prstDash val="solid"/>
                <a:miter/>
              </a:ln>
            </p:spPr>
            <p:txBody>
              <a:bodyPr rtlCol="0" anchor="ctr"/>
              <a:lstStyle/>
              <a:p>
                <a:endParaRPr lang="th-TH"/>
              </a:p>
            </p:txBody>
          </p:sp>
          <p:sp>
            <p:nvSpPr>
              <p:cNvPr id="347" name="Freeform: Shape 346">
                <a:extLst>
                  <a:ext uri="{FF2B5EF4-FFF2-40B4-BE49-F238E27FC236}">
                    <a16:creationId xmlns:a16="http://schemas.microsoft.com/office/drawing/2014/main" id="{61C0C009-6329-47E7-881E-CA151B97AE4E}"/>
                  </a:ext>
                </a:extLst>
              </p:cNvPr>
              <p:cNvSpPr/>
              <p:nvPr/>
            </p:nvSpPr>
            <p:spPr>
              <a:xfrm>
                <a:off x="326340" y="2606049"/>
                <a:ext cx="477304" cy="515465"/>
              </a:xfrm>
              <a:custGeom>
                <a:avLst/>
                <a:gdLst>
                  <a:gd name="connsiteX0" fmla="*/ 49277 w 477304"/>
                  <a:gd name="connsiteY0" fmla="*/ 496114 h 515465"/>
                  <a:gd name="connsiteX1" fmla="*/ 319946 w 477304"/>
                  <a:gd name="connsiteY1" fmla="*/ 210253 h 515465"/>
                  <a:gd name="connsiteX2" fmla="*/ 339504 w 477304"/>
                  <a:gd name="connsiteY2" fmla="*/ 190695 h 515465"/>
                  <a:gd name="connsiteX3" fmla="*/ 457376 w 477304"/>
                  <a:gd name="connsiteY3" fmla="*/ 34580 h 515465"/>
                  <a:gd name="connsiteX4" fmla="*/ 465933 w 477304"/>
                  <a:gd name="connsiteY4" fmla="*/ 3846 h 515465"/>
                  <a:gd name="connsiteX5" fmla="*/ 308770 w 477304"/>
                  <a:gd name="connsiteY5" fmla="*/ 199077 h 515465"/>
                  <a:gd name="connsiteX6" fmla="*/ 328328 w 477304"/>
                  <a:gd name="connsiteY6" fmla="*/ 179519 h 515465"/>
                  <a:gd name="connsiteX7" fmla="*/ 18369 w 477304"/>
                  <a:gd name="connsiteY7" fmla="*/ 504671 h 515465"/>
                  <a:gd name="connsiteX8" fmla="*/ 49277 w 477304"/>
                  <a:gd name="connsiteY8" fmla="*/ 496114 h 515465"/>
                  <a:gd name="connsiteX9" fmla="*/ 49277 w 477304"/>
                  <a:gd name="connsiteY9" fmla="*/ 496114 h 515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304" h="515465">
                    <a:moveTo>
                      <a:pt x="49277" y="496114"/>
                    </a:moveTo>
                    <a:cubicBezTo>
                      <a:pt x="-18477" y="310837"/>
                      <a:pt x="125414" y="133942"/>
                      <a:pt x="319946" y="210253"/>
                    </a:cubicBezTo>
                    <a:cubicBezTo>
                      <a:pt x="330598" y="214444"/>
                      <a:pt x="344045" y="201522"/>
                      <a:pt x="339504" y="190695"/>
                    </a:cubicBezTo>
                    <a:cubicBezTo>
                      <a:pt x="305627" y="109495"/>
                      <a:pt x="363079" y="12927"/>
                      <a:pt x="457376" y="34580"/>
                    </a:cubicBezTo>
                    <a:cubicBezTo>
                      <a:pt x="477458" y="39121"/>
                      <a:pt x="485840" y="8387"/>
                      <a:pt x="465933" y="3846"/>
                    </a:cubicBezTo>
                    <a:cubicBezTo>
                      <a:pt x="350855" y="-22697"/>
                      <a:pt x="264590" y="93080"/>
                      <a:pt x="308770" y="199077"/>
                    </a:cubicBezTo>
                    <a:cubicBezTo>
                      <a:pt x="315406" y="192441"/>
                      <a:pt x="321867" y="185980"/>
                      <a:pt x="328328" y="179519"/>
                    </a:cubicBezTo>
                    <a:cubicBezTo>
                      <a:pt x="112142" y="94651"/>
                      <a:pt x="-57419" y="297042"/>
                      <a:pt x="18369" y="504671"/>
                    </a:cubicBezTo>
                    <a:cubicBezTo>
                      <a:pt x="25528" y="523705"/>
                      <a:pt x="56437" y="515498"/>
                      <a:pt x="49277" y="496114"/>
                    </a:cubicBezTo>
                    <a:lnTo>
                      <a:pt x="49277" y="496114"/>
                    </a:lnTo>
                    <a:close/>
                  </a:path>
                </a:pathLst>
              </a:custGeom>
              <a:solidFill>
                <a:srgbClr val="0E514A"/>
              </a:solidFill>
              <a:ln w="17463" cap="flat">
                <a:noFill/>
                <a:prstDash val="solid"/>
                <a:miter/>
              </a:ln>
            </p:spPr>
            <p:txBody>
              <a:bodyPr rtlCol="0" anchor="ctr"/>
              <a:lstStyle/>
              <a:p>
                <a:endParaRPr lang="th-TH"/>
              </a:p>
            </p:txBody>
          </p:sp>
          <p:sp>
            <p:nvSpPr>
              <p:cNvPr id="348" name="Freeform: Shape 347">
                <a:extLst>
                  <a:ext uri="{FF2B5EF4-FFF2-40B4-BE49-F238E27FC236}">
                    <a16:creationId xmlns:a16="http://schemas.microsoft.com/office/drawing/2014/main" id="{1DDC8D1F-FE76-4754-BDC5-9071CF3E5CCB}"/>
                  </a:ext>
                </a:extLst>
              </p:cNvPr>
              <p:cNvSpPr/>
              <p:nvPr/>
            </p:nvSpPr>
            <p:spPr>
              <a:xfrm>
                <a:off x="695702" y="2906938"/>
                <a:ext cx="222322" cy="230106"/>
              </a:xfrm>
              <a:custGeom>
                <a:avLst/>
                <a:gdLst>
                  <a:gd name="connsiteX0" fmla="*/ 31959 w 222322"/>
                  <a:gd name="connsiteY0" fmla="*/ 214783 h 230106"/>
                  <a:gd name="connsiteX1" fmla="*/ 206934 w 222322"/>
                  <a:gd name="connsiteY1" fmla="*/ 32125 h 230106"/>
                  <a:gd name="connsiteX2" fmla="*/ 206934 w 222322"/>
                  <a:gd name="connsiteY2" fmla="*/ 169 h 230106"/>
                  <a:gd name="connsiteX3" fmla="*/ 3 w 222322"/>
                  <a:gd name="connsiteY3" fmla="*/ 214783 h 230106"/>
                  <a:gd name="connsiteX4" fmla="*/ 31959 w 222322"/>
                  <a:gd name="connsiteY4" fmla="*/ 214783 h 230106"/>
                  <a:gd name="connsiteX5" fmla="*/ 31959 w 222322"/>
                  <a:gd name="connsiteY5" fmla="*/ 214783 h 23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322" h="230106">
                    <a:moveTo>
                      <a:pt x="31959" y="214783"/>
                    </a:moveTo>
                    <a:cubicBezTo>
                      <a:pt x="33705" y="107040"/>
                      <a:pt x="93776" y="27934"/>
                      <a:pt x="206934" y="32125"/>
                    </a:cubicBezTo>
                    <a:cubicBezTo>
                      <a:pt x="227539" y="32824"/>
                      <a:pt x="227365" y="1042"/>
                      <a:pt x="206934" y="169"/>
                    </a:cubicBezTo>
                    <a:cubicBezTo>
                      <a:pt x="76314" y="-4546"/>
                      <a:pt x="2098" y="89926"/>
                      <a:pt x="3" y="214783"/>
                    </a:cubicBezTo>
                    <a:cubicBezTo>
                      <a:pt x="-346" y="235214"/>
                      <a:pt x="31610" y="235214"/>
                      <a:pt x="31959" y="214783"/>
                    </a:cubicBezTo>
                    <a:lnTo>
                      <a:pt x="31959" y="214783"/>
                    </a:lnTo>
                    <a:close/>
                  </a:path>
                </a:pathLst>
              </a:custGeom>
              <a:solidFill>
                <a:srgbClr val="0E514A"/>
              </a:solidFill>
              <a:ln w="17463" cap="flat">
                <a:noFill/>
                <a:prstDash val="solid"/>
                <a:miter/>
              </a:ln>
            </p:spPr>
            <p:txBody>
              <a:bodyPr rtlCol="0" anchor="ctr"/>
              <a:lstStyle/>
              <a:p>
                <a:endParaRPr lang="th-TH"/>
              </a:p>
            </p:txBody>
          </p:sp>
          <p:sp>
            <p:nvSpPr>
              <p:cNvPr id="349" name="Freeform: Shape 348">
                <a:extLst>
                  <a:ext uri="{FF2B5EF4-FFF2-40B4-BE49-F238E27FC236}">
                    <a16:creationId xmlns:a16="http://schemas.microsoft.com/office/drawing/2014/main" id="{611C090D-4D0D-42DE-A4CA-3CE7BB8BD1E2}"/>
                  </a:ext>
                </a:extLst>
              </p:cNvPr>
              <p:cNvSpPr/>
              <p:nvPr/>
            </p:nvSpPr>
            <p:spPr>
              <a:xfrm>
                <a:off x="568098" y="3273785"/>
                <a:ext cx="304130" cy="804256"/>
              </a:xfrm>
              <a:custGeom>
                <a:avLst/>
                <a:gdLst>
                  <a:gd name="connsiteX0" fmla="*/ 288786 w 304130"/>
                  <a:gd name="connsiteY0" fmla="*/ 34 h 804256"/>
                  <a:gd name="connsiteX1" fmla="*/ 87443 w 304130"/>
                  <a:gd name="connsiteY1" fmla="*/ 151609 h 804256"/>
                  <a:gd name="connsiteX2" fmla="*/ 201124 w 304130"/>
                  <a:gd name="connsiteY2" fmla="*/ 363429 h 804256"/>
                  <a:gd name="connsiteX3" fmla="*/ 212475 w 304130"/>
                  <a:gd name="connsiteY3" fmla="*/ 336188 h 804256"/>
                  <a:gd name="connsiteX4" fmla="*/ 105080 w 304130"/>
                  <a:gd name="connsiteY4" fmla="*/ 801214 h 804256"/>
                  <a:gd name="connsiteX5" fmla="*/ 121146 w 304130"/>
                  <a:gd name="connsiteY5" fmla="*/ 773624 h 804256"/>
                  <a:gd name="connsiteX6" fmla="*/ 212475 w 304130"/>
                  <a:gd name="connsiteY6" fmla="*/ 367969 h 804256"/>
                  <a:gd name="connsiteX7" fmla="*/ 223825 w 304130"/>
                  <a:gd name="connsiteY7" fmla="*/ 340728 h 804256"/>
                  <a:gd name="connsiteX8" fmla="*/ 117653 w 304130"/>
                  <a:gd name="connsiteY8" fmla="*/ 212553 h 804256"/>
                  <a:gd name="connsiteX9" fmla="*/ 288960 w 304130"/>
                  <a:gd name="connsiteY9" fmla="*/ 31816 h 804256"/>
                  <a:gd name="connsiteX10" fmla="*/ 288786 w 304130"/>
                  <a:gd name="connsiteY10" fmla="*/ 34 h 804256"/>
                  <a:gd name="connsiteX11" fmla="*/ 288786 w 304130"/>
                  <a:gd name="connsiteY11" fmla="*/ 34 h 80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4130" h="804256">
                    <a:moveTo>
                      <a:pt x="288786" y="34"/>
                    </a:moveTo>
                    <a:cubicBezTo>
                      <a:pt x="193440" y="5797"/>
                      <a:pt x="117653" y="60978"/>
                      <a:pt x="87443" y="151609"/>
                    </a:cubicBezTo>
                    <a:cubicBezTo>
                      <a:pt x="57407" y="241192"/>
                      <a:pt x="145942" y="309295"/>
                      <a:pt x="201124" y="363429"/>
                    </a:cubicBezTo>
                    <a:cubicBezTo>
                      <a:pt x="204966" y="354349"/>
                      <a:pt x="208633" y="345268"/>
                      <a:pt x="212475" y="336188"/>
                    </a:cubicBezTo>
                    <a:cubicBezTo>
                      <a:pt x="-18031" y="360111"/>
                      <a:pt x="-71990" y="672166"/>
                      <a:pt x="105080" y="801214"/>
                    </a:cubicBezTo>
                    <a:cubicBezTo>
                      <a:pt x="121670" y="813438"/>
                      <a:pt x="137560" y="785673"/>
                      <a:pt x="121146" y="773624"/>
                    </a:cubicBezTo>
                    <a:cubicBezTo>
                      <a:pt x="-29556" y="663784"/>
                      <a:pt x="14100" y="388575"/>
                      <a:pt x="212475" y="367969"/>
                    </a:cubicBezTo>
                    <a:cubicBezTo>
                      <a:pt x="225571" y="366572"/>
                      <a:pt x="234477" y="351380"/>
                      <a:pt x="223825" y="340728"/>
                    </a:cubicBezTo>
                    <a:cubicBezTo>
                      <a:pt x="184709" y="302310"/>
                      <a:pt x="136338" y="265988"/>
                      <a:pt x="117653" y="212553"/>
                    </a:cubicBezTo>
                    <a:cubicBezTo>
                      <a:pt x="83427" y="114065"/>
                      <a:pt x="208633" y="36706"/>
                      <a:pt x="288960" y="31816"/>
                    </a:cubicBezTo>
                    <a:cubicBezTo>
                      <a:pt x="309217" y="30594"/>
                      <a:pt x="309217" y="-1188"/>
                      <a:pt x="288786" y="34"/>
                    </a:cubicBezTo>
                    <a:lnTo>
                      <a:pt x="288786" y="34"/>
                    </a:lnTo>
                    <a:close/>
                  </a:path>
                </a:pathLst>
              </a:custGeom>
              <a:solidFill>
                <a:srgbClr val="0E514A"/>
              </a:solidFill>
              <a:ln w="17463" cap="flat">
                <a:noFill/>
                <a:prstDash val="solid"/>
                <a:miter/>
              </a:ln>
            </p:spPr>
            <p:txBody>
              <a:bodyPr rtlCol="0" anchor="ctr"/>
              <a:lstStyle/>
              <a:p>
                <a:endParaRPr lang="th-TH"/>
              </a:p>
            </p:txBody>
          </p:sp>
          <p:sp>
            <p:nvSpPr>
              <p:cNvPr id="350" name="Freeform: Shape 349">
                <a:extLst>
                  <a:ext uri="{FF2B5EF4-FFF2-40B4-BE49-F238E27FC236}">
                    <a16:creationId xmlns:a16="http://schemas.microsoft.com/office/drawing/2014/main" id="{2E4489E9-E0FB-4BFB-8CF2-A4C80CC834BE}"/>
                  </a:ext>
                </a:extLst>
              </p:cNvPr>
              <p:cNvSpPr/>
              <p:nvPr/>
            </p:nvSpPr>
            <p:spPr>
              <a:xfrm>
                <a:off x="299494" y="3717343"/>
                <a:ext cx="92065" cy="314134"/>
              </a:xfrm>
              <a:custGeom>
                <a:avLst/>
                <a:gdLst>
                  <a:gd name="connsiteX0" fmla="*/ 46961 w 92065"/>
                  <a:gd name="connsiteY0" fmla="*/ 7533 h 314134"/>
                  <a:gd name="connsiteX1" fmla="*/ 64773 w 92065"/>
                  <a:gd name="connsiteY1" fmla="*/ 309460 h 314134"/>
                  <a:gd name="connsiteX2" fmla="*/ 87299 w 92065"/>
                  <a:gd name="connsiteY2" fmla="*/ 286933 h 314134"/>
                  <a:gd name="connsiteX3" fmla="*/ 74552 w 92065"/>
                  <a:gd name="connsiteY3" fmla="*/ 23598 h 314134"/>
                  <a:gd name="connsiteX4" fmla="*/ 46961 w 92065"/>
                  <a:gd name="connsiteY4" fmla="*/ 7533 h 314134"/>
                  <a:gd name="connsiteX5" fmla="*/ 46961 w 92065"/>
                  <a:gd name="connsiteY5" fmla="*/ 7533 h 31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65" h="314134">
                    <a:moveTo>
                      <a:pt x="46961" y="7533"/>
                    </a:moveTo>
                    <a:cubicBezTo>
                      <a:pt x="-15031" y="106196"/>
                      <a:pt x="-22016" y="223719"/>
                      <a:pt x="64773" y="309460"/>
                    </a:cubicBezTo>
                    <a:cubicBezTo>
                      <a:pt x="79441" y="323954"/>
                      <a:pt x="101968" y="301427"/>
                      <a:pt x="87299" y="286933"/>
                    </a:cubicBezTo>
                    <a:cubicBezTo>
                      <a:pt x="10290" y="210797"/>
                      <a:pt x="20243" y="110038"/>
                      <a:pt x="74552" y="23598"/>
                    </a:cubicBezTo>
                    <a:cubicBezTo>
                      <a:pt x="85553" y="6136"/>
                      <a:pt x="57962" y="-9929"/>
                      <a:pt x="46961" y="7533"/>
                    </a:cubicBezTo>
                    <a:lnTo>
                      <a:pt x="46961" y="7533"/>
                    </a:lnTo>
                    <a:close/>
                  </a:path>
                </a:pathLst>
              </a:custGeom>
              <a:solidFill>
                <a:srgbClr val="0E514A"/>
              </a:solidFill>
              <a:ln w="17463" cap="flat">
                <a:noFill/>
                <a:prstDash val="solid"/>
                <a:miter/>
              </a:ln>
            </p:spPr>
            <p:txBody>
              <a:bodyPr rtlCol="0" anchor="ctr"/>
              <a:lstStyle/>
              <a:p>
                <a:endParaRPr lang="th-TH"/>
              </a:p>
            </p:txBody>
          </p:sp>
        </p:grpSp>
      </p:grpSp>
      <p:pic>
        <p:nvPicPr>
          <p:cNvPr id="203" name="Graphic 202">
            <a:extLst>
              <a:ext uri="{FF2B5EF4-FFF2-40B4-BE49-F238E27FC236}">
                <a16:creationId xmlns:a16="http://schemas.microsoft.com/office/drawing/2014/main" id="{3AF02D30-EE91-4C6D-8DF8-A93B0DE7651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35192" y="2112033"/>
            <a:ext cx="2111368" cy="1805584"/>
          </a:xfrm>
          <a:prstGeom prst="rect">
            <a:avLst/>
          </a:prstGeom>
        </p:spPr>
      </p:pic>
      <p:sp>
        <p:nvSpPr>
          <p:cNvPr id="40" name="TextBox 39">
            <a:extLst>
              <a:ext uri="{FF2B5EF4-FFF2-40B4-BE49-F238E27FC236}">
                <a16:creationId xmlns:a16="http://schemas.microsoft.com/office/drawing/2014/main" id="{6B5C1CCD-5E54-44AB-B644-0BAAB1DC3783}"/>
              </a:ext>
            </a:extLst>
          </p:cNvPr>
          <p:cNvSpPr txBox="1"/>
          <p:nvPr/>
        </p:nvSpPr>
        <p:spPr>
          <a:xfrm>
            <a:off x="2590422" y="2318980"/>
            <a:ext cx="8467425" cy="1015663"/>
          </a:xfrm>
          <a:prstGeom prst="rect">
            <a:avLst/>
          </a:prstGeom>
          <a:noFill/>
        </p:spPr>
        <p:txBody>
          <a:bodyPr wrap="square" rtlCol="0">
            <a:spAutoFit/>
          </a:bodyPr>
          <a:lstStyle/>
          <a:p>
            <a:r>
              <a:rPr lang="en-US" sz="6000">
                <a:solidFill>
                  <a:srgbClr val="0070C0"/>
                </a:solidFill>
                <a:latin typeface="#Li-N UTM Cookies" panose="02040603050506020204" pitchFamily="18" charset="0"/>
              </a:rPr>
              <a:t>CHÚC CÁC EM HỌC TỐT</a:t>
            </a:r>
          </a:p>
        </p:txBody>
      </p:sp>
    </p:spTree>
    <p:extLst>
      <p:ext uri="{BB962C8B-B14F-4D97-AF65-F5344CB8AC3E}">
        <p14:creationId xmlns:p14="http://schemas.microsoft.com/office/powerpoint/2010/main" val="3441825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78054F18-7CFB-4AA0-BAE1-B7D89FB3B0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700" y="848894"/>
            <a:ext cx="3886200" cy="6136105"/>
          </a:xfrm>
          <a:prstGeom prst="rect">
            <a:avLst/>
          </a:prstGeom>
        </p:spPr>
      </p:pic>
      <p:pic>
        <p:nvPicPr>
          <p:cNvPr id="6" name="Picture 5">
            <a:extLst>
              <a:ext uri="{FF2B5EF4-FFF2-40B4-BE49-F238E27FC236}">
                <a16:creationId xmlns:a16="http://schemas.microsoft.com/office/drawing/2014/main" id="{9BDC240F-351A-45EC-A82B-425828C843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4448" y="2380621"/>
            <a:ext cx="7864522" cy="3072650"/>
          </a:xfrm>
          <a:prstGeom prst="rect">
            <a:avLst/>
          </a:prstGeom>
        </p:spPr>
      </p:pic>
    </p:spTree>
    <p:extLst>
      <p:ext uri="{BB962C8B-B14F-4D97-AF65-F5344CB8AC3E}">
        <p14:creationId xmlns:p14="http://schemas.microsoft.com/office/powerpoint/2010/main" val="4051973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000">
        <p15:prstTrans prst="pageCurlDouble"/>
      </p:transition>
    </mc:Choice>
    <mc:Fallback xmlns="">
      <p:transition spd="slow"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CC4CFC3-038A-407F-BE9B-61DD546771AD}"/>
              </a:ext>
            </a:extLst>
          </p:cNvPr>
          <p:cNvPicPr>
            <a:picLocks noChangeAspect="1"/>
          </p:cNvPicPr>
          <p:nvPr/>
        </p:nvPicPr>
        <p:blipFill rotWithShape="1">
          <a:blip r:embed="rId3"/>
          <a:srcRect l="642" r="642"/>
          <a:stretch/>
        </p:blipFill>
        <p:spPr>
          <a:xfrm>
            <a:off x="0" y="0"/>
            <a:ext cx="12192000" cy="6858000"/>
          </a:xfrm>
          <a:prstGeom prst="rect">
            <a:avLst/>
          </a:prstGeom>
        </p:spPr>
      </p:pic>
      <p:pic>
        <p:nvPicPr>
          <p:cNvPr id="3" name="Picture 2">
            <a:extLst>
              <a:ext uri="{FF2B5EF4-FFF2-40B4-BE49-F238E27FC236}">
                <a16:creationId xmlns:a16="http://schemas.microsoft.com/office/drawing/2014/main" id="{A1122E28-19FB-4F2B-887A-3B8B21D55358}"/>
              </a:ext>
            </a:extLst>
          </p:cNvPr>
          <p:cNvPicPr>
            <a:picLocks noChangeAspect="1"/>
          </p:cNvPicPr>
          <p:nvPr/>
        </p:nvPicPr>
        <p:blipFill rotWithShape="1">
          <a:blip r:embed="rId4"/>
          <a:srcRect b="42458"/>
          <a:stretch/>
        </p:blipFill>
        <p:spPr>
          <a:xfrm>
            <a:off x="5402439" y="4551539"/>
            <a:ext cx="4244622" cy="2325511"/>
          </a:xfrm>
          <a:prstGeom prst="rect">
            <a:avLst/>
          </a:prstGeom>
        </p:spPr>
      </p:pic>
      <p:pic>
        <p:nvPicPr>
          <p:cNvPr id="5" name="Picture 4">
            <a:extLst>
              <a:ext uri="{FF2B5EF4-FFF2-40B4-BE49-F238E27FC236}">
                <a16:creationId xmlns:a16="http://schemas.microsoft.com/office/drawing/2014/main" id="{FFFA187F-1BEB-4CAC-9B00-7E6F3745173B}"/>
              </a:ext>
            </a:extLst>
          </p:cNvPr>
          <p:cNvPicPr>
            <a:picLocks noChangeAspect="1"/>
          </p:cNvPicPr>
          <p:nvPr/>
        </p:nvPicPr>
        <p:blipFill rotWithShape="1">
          <a:blip r:embed="rId5"/>
          <a:srcRect b="41564"/>
          <a:stretch/>
        </p:blipFill>
        <p:spPr>
          <a:xfrm>
            <a:off x="3562350" y="4311651"/>
            <a:ext cx="4583289" cy="2546350"/>
          </a:xfrm>
          <a:prstGeom prst="rect">
            <a:avLst/>
          </a:prstGeom>
        </p:spPr>
      </p:pic>
      <p:pic>
        <p:nvPicPr>
          <p:cNvPr id="7" name="Picture 6">
            <a:extLst>
              <a:ext uri="{FF2B5EF4-FFF2-40B4-BE49-F238E27FC236}">
                <a16:creationId xmlns:a16="http://schemas.microsoft.com/office/drawing/2014/main" id="{C8A51FCA-FF78-4855-9EE8-6B3345A65C5F}"/>
              </a:ext>
            </a:extLst>
          </p:cNvPr>
          <p:cNvPicPr>
            <a:picLocks noChangeAspect="1"/>
          </p:cNvPicPr>
          <p:nvPr/>
        </p:nvPicPr>
        <p:blipFill rotWithShape="1">
          <a:blip r:embed="rId6"/>
          <a:srcRect b="35852"/>
          <a:stretch/>
        </p:blipFill>
        <p:spPr>
          <a:xfrm>
            <a:off x="1805517" y="4330700"/>
            <a:ext cx="4752622" cy="2527300"/>
          </a:xfrm>
          <a:prstGeom prst="rect">
            <a:avLst/>
          </a:prstGeom>
        </p:spPr>
      </p:pic>
      <p:pic>
        <p:nvPicPr>
          <p:cNvPr id="9" name="Picture 8">
            <a:extLst>
              <a:ext uri="{FF2B5EF4-FFF2-40B4-BE49-F238E27FC236}">
                <a16:creationId xmlns:a16="http://schemas.microsoft.com/office/drawing/2014/main" id="{B81471A4-2C71-483A-A45B-B08DC8AF7793}"/>
              </a:ext>
            </a:extLst>
          </p:cNvPr>
          <p:cNvPicPr>
            <a:picLocks noChangeAspect="1"/>
          </p:cNvPicPr>
          <p:nvPr/>
        </p:nvPicPr>
        <p:blipFill rotWithShape="1">
          <a:blip r:embed="rId7"/>
          <a:srcRect b="34714"/>
          <a:stretch/>
        </p:blipFill>
        <p:spPr>
          <a:xfrm>
            <a:off x="93487" y="4477455"/>
            <a:ext cx="5091289" cy="2380545"/>
          </a:xfrm>
          <a:prstGeom prst="rect">
            <a:avLst/>
          </a:prstGeom>
        </p:spPr>
      </p:pic>
      <p:pic>
        <p:nvPicPr>
          <p:cNvPr id="11" name="Picture 10">
            <a:extLst>
              <a:ext uri="{FF2B5EF4-FFF2-40B4-BE49-F238E27FC236}">
                <a16:creationId xmlns:a16="http://schemas.microsoft.com/office/drawing/2014/main" id="{4B95D020-A27F-485C-A4D0-745FAB4D7B89}"/>
              </a:ext>
            </a:extLst>
          </p:cNvPr>
          <p:cNvPicPr>
            <a:picLocks noChangeAspect="1"/>
          </p:cNvPicPr>
          <p:nvPr/>
        </p:nvPicPr>
        <p:blipFill rotWithShape="1">
          <a:blip r:embed="rId8"/>
          <a:srcRect l="36479" b="34179"/>
          <a:stretch/>
        </p:blipFill>
        <p:spPr>
          <a:xfrm>
            <a:off x="0" y="4368800"/>
            <a:ext cx="3621264" cy="2489200"/>
          </a:xfrm>
          <a:prstGeom prst="rect">
            <a:avLst/>
          </a:prstGeom>
        </p:spPr>
      </p:pic>
      <p:pic>
        <p:nvPicPr>
          <p:cNvPr id="13" name="Picture 12">
            <a:extLst>
              <a:ext uri="{FF2B5EF4-FFF2-40B4-BE49-F238E27FC236}">
                <a16:creationId xmlns:a16="http://schemas.microsoft.com/office/drawing/2014/main" id="{5ECDF37C-BFCE-42BC-AE03-D0FD8EEE4B9E}"/>
              </a:ext>
            </a:extLst>
          </p:cNvPr>
          <p:cNvPicPr>
            <a:picLocks noChangeAspect="1"/>
          </p:cNvPicPr>
          <p:nvPr/>
        </p:nvPicPr>
        <p:blipFill rotWithShape="1">
          <a:blip r:embed="rId9"/>
          <a:srcRect l="54791" b="9304"/>
          <a:stretch/>
        </p:blipFill>
        <p:spPr>
          <a:xfrm>
            <a:off x="0" y="4155017"/>
            <a:ext cx="2158824" cy="2702984"/>
          </a:xfrm>
          <a:prstGeom prst="rect">
            <a:avLst/>
          </a:prstGeom>
        </p:spPr>
      </p:pic>
      <p:pic>
        <p:nvPicPr>
          <p:cNvPr id="16" name="Picture 15">
            <a:extLst>
              <a:ext uri="{FF2B5EF4-FFF2-40B4-BE49-F238E27FC236}">
                <a16:creationId xmlns:a16="http://schemas.microsoft.com/office/drawing/2014/main" id="{F191B3A2-3F27-410A-981D-BC03A634CCDA}"/>
              </a:ext>
            </a:extLst>
          </p:cNvPr>
          <p:cNvPicPr>
            <a:picLocks noChangeAspect="1"/>
          </p:cNvPicPr>
          <p:nvPr/>
        </p:nvPicPr>
        <p:blipFill>
          <a:blip r:embed="rId10"/>
          <a:stretch>
            <a:fillRect/>
          </a:stretch>
        </p:blipFill>
        <p:spPr>
          <a:xfrm>
            <a:off x="1631844" y="2017517"/>
            <a:ext cx="2549984" cy="2440888"/>
          </a:xfrm>
          <a:prstGeom prst="rect">
            <a:avLst/>
          </a:prstGeom>
        </p:spPr>
      </p:pic>
      <p:pic>
        <p:nvPicPr>
          <p:cNvPr id="17" name="Picture 16">
            <a:extLst>
              <a:ext uri="{FF2B5EF4-FFF2-40B4-BE49-F238E27FC236}">
                <a16:creationId xmlns:a16="http://schemas.microsoft.com/office/drawing/2014/main" id="{76F4DF28-73D4-4751-BC71-F1474B8C53B7}"/>
              </a:ext>
            </a:extLst>
          </p:cNvPr>
          <p:cNvPicPr>
            <a:picLocks noChangeAspect="1"/>
          </p:cNvPicPr>
          <p:nvPr/>
        </p:nvPicPr>
        <p:blipFill>
          <a:blip r:embed="rId11"/>
          <a:stretch>
            <a:fillRect/>
          </a:stretch>
        </p:blipFill>
        <p:spPr>
          <a:xfrm>
            <a:off x="9147621" y="3553500"/>
            <a:ext cx="3247578" cy="3090050"/>
          </a:xfrm>
          <a:prstGeom prst="rect">
            <a:avLst/>
          </a:prstGeom>
        </p:spPr>
      </p:pic>
      <p:pic>
        <p:nvPicPr>
          <p:cNvPr id="12" name="Picture 11">
            <a:extLst>
              <a:ext uri="{FF2B5EF4-FFF2-40B4-BE49-F238E27FC236}">
                <a16:creationId xmlns:a16="http://schemas.microsoft.com/office/drawing/2014/main" id="{E78CD8CF-EB2B-4336-A03E-FAFCCEF343E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56079" y="-1197253"/>
            <a:ext cx="8623188" cy="5748792"/>
          </a:xfrm>
          <a:prstGeom prst="rect">
            <a:avLst/>
          </a:prstGeom>
        </p:spPr>
      </p:pic>
      <p:sp>
        <p:nvSpPr>
          <p:cNvPr id="18" name="TextBox 17">
            <a:extLst>
              <a:ext uri="{FF2B5EF4-FFF2-40B4-BE49-F238E27FC236}">
                <a16:creationId xmlns:a16="http://schemas.microsoft.com/office/drawing/2014/main" id="{D4E09AA5-538A-4B42-9971-6B1B61B65036}"/>
              </a:ext>
            </a:extLst>
          </p:cNvPr>
          <p:cNvSpPr txBox="1"/>
          <p:nvPr/>
        </p:nvSpPr>
        <p:spPr>
          <a:xfrm>
            <a:off x="4849164" y="1890962"/>
            <a:ext cx="6118278" cy="830997"/>
          </a:xfrm>
          <a:prstGeom prst="rect">
            <a:avLst/>
          </a:prstGeom>
          <a:noFill/>
        </p:spPr>
        <p:txBody>
          <a:bodyPr wrap="square" rtlCol="0">
            <a:spAutoFit/>
          </a:bodyPr>
          <a:lstStyle/>
          <a:p>
            <a:pPr algn="ctr"/>
            <a:r>
              <a:rPr lang="en-US" sz="4800" b="1">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latin typeface="UTM Showcard" panose="02040603050506020204" pitchFamily="18" charset="0"/>
              </a:rPr>
              <a:t>NIỀM VUI LAO ĐỘNG</a:t>
            </a:r>
          </a:p>
        </p:txBody>
      </p:sp>
    </p:spTree>
    <p:extLst>
      <p:ext uri="{BB962C8B-B14F-4D97-AF65-F5344CB8AC3E}">
        <p14:creationId xmlns:p14="http://schemas.microsoft.com/office/powerpoint/2010/main" val="180683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CC4CFC3-038A-407F-BE9B-61DD546771AD}"/>
              </a:ext>
            </a:extLst>
          </p:cNvPr>
          <p:cNvPicPr>
            <a:picLocks noChangeAspect="1"/>
          </p:cNvPicPr>
          <p:nvPr/>
        </p:nvPicPr>
        <p:blipFill rotWithShape="1">
          <a:blip r:embed="rId5"/>
          <a:srcRect l="642" r="642"/>
          <a:stretch/>
        </p:blipFill>
        <p:spPr>
          <a:xfrm>
            <a:off x="0" y="0"/>
            <a:ext cx="12192000" cy="6858000"/>
          </a:xfrm>
          <a:prstGeom prst="rect">
            <a:avLst/>
          </a:prstGeom>
        </p:spPr>
      </p:pic>
      <p:pic>
        <p:nvPicPr>
          <p:cNvPr id="3" name="Picture 2">
            <a:extLst>
              <a:ext uri="{FF2B5EF4-FFF2-40B4-BE49-F238E27FC236}">
                <a16:creationId xmlns:a16="http://schemas.microsoft.com/office/drawing/2014/main" id="{A1122E28-19FB-4F2B-887A-3B8B21D55358}"/>
              </a:ext>
            </a:extLst>
          </p:cNvPr>
          <p:cNvPicPr>
            <a:picLocks noChangeAspect="1"/>
          </p:cNvPicPr>
          <p:nvPr/>
        </p:nvPicPr>
        <p:blipFill rotWithShape="1">
          <a:blip r:embed="rId6"/>
          <a:srcRect b="42458"/>
          <a:stretch/>
        </p:blipFill>
        <p:spPr>
          <a:xfrm>
            <a:off x="5402439" y="4551539"/>
            <a:ext cx="4244622" cy="2325511"/>
          </a:xfrm>
          <a:prstGeom prst="rect">
            <a:avLst/>
          </a:prstGeom>
        </p:spPr>
      </p:pic>
      <p:pic>
        <p:nvPicPr>
          <p:cNvPr id="5" name="Picture 4">
            <a:extLst>
              <a:ext uri="{FF2B5EF4-FFF2-40B4-BE49-F238E27FC236}">
                <a16:creationId xmlns:a16="http://schemas.microsoft.com/office/drawing/2014/main" id="{FFFA187F-1BEB-4CAC-9B00-7E6F3745173B}"/>
              </a:ext>
            </a:extLst>
          </p:cNvPr>
          <p:cNvPicPr>
            <a:picLocks noChangeAspect="1"/>
          </p:cNvPicPr>
          <p:nvPr/>
        </p:nvPicPr>
        <p:blipFill rotWithShape="1">
          <a:blip r:embed="rId7"/>
          <a:srcRect b="41564"/>
          <a:stretch/>
        </p:blipFill>
        <p:spPr>
          <a:xfrm>
            <a:off x="3562350" y="4311651"/>
            <a:ext cx="4583289" cy="2546350"/>
          </a:xfrm>
          <a:prstGeom prst="rect">
            <a:avLst/>
          </a:prstGeom>
        </p:spPr>
      </p:pic>
      <p:pic>
        <p:nvPicPr>
          <p:cNvPr id="7" name="Picture 6">
            <a:extLst>
              <a:ext uri="{FF2B5EF4-FFF2-40B4-BE49-F238E27FC236}">
                <a16:creationId xmlns:a16="http://schemas.microsoft.com/office/drawing/2014/main" id="{C8A51FCA-FF78-4855-9EE8-6B3345A65C5F}"/>
              </a:ext>
            </a:extLst>
          </p:cNvPr>
          <p:cNvPicPr>
            <a:picLocks noChangeAspect="1"/>
          </p:cNvPicPr>
          <p:nvPr/>
        </p:nvPicPr>
        <p:blipFill rotWithShape="1">
          <a:blip r:embed="rId8"/>
          <a:srcRect b="35852"/>
          <a:stretch/>
        </p:blipFill>
        <p:spPr>
          <a:xfrm>
            <a:off x="1805517" y="4330700"/>
            <a:ext cx="4752622" cy="2527300"/>
          </a:xfrm>
          <a:prstGeom prst="rect">
            <a:avLst/>
          </a:prstGeom>
        </p:spPr>
      </p:pic>
      <p:pic>
        <p:nvPicPr>
          <p:cNvPr id="9" name="Picture 8">
            <a:extLst>
              <a:ext uri="{FF2B5EF4-FFF2-40B4-BE49-F238E27FC236}">
                <a16:creationId xmlns:a16="http://schemas.microsoft.com/office/drawing/2014/main" id="{B81471A4-2C71-483A-A45B-B08DC8AF7793}"/>
              </a:ext>
            </a:extLst>
          </p:cNvPr>
          <p:cNvPicPr>
            <a:picLocks noChangeAspect="1"/>
          </p:cNvPicPr>
          <p:nvPr/>
        </p:nvPicPr>
        <p:blipFill rotWithShape="1">
          <a:blip r:embed="rId9"/>
          <a:srcRect b="34714"/>
          <a:stretch/>
        </p:blipFill>
        <p:spPr>
          <a:xfrm>
            <a:off x="93487" y="4477455"/>
            <a:ext cx="5091289" cy="2380545"/>
          </a:xfrm>
          <a:prstGeom prst="rect">
            <a:avLst/>
          </a:prstGeom>
        </p:spPr>
      </p:pic>
      <p:pic>
        <p:nvPicPr>
          <p:cNvPr id="11" name="Picture 10">
            <a:extLst>
              <a:ext uri="{FF2B5EF4-FFF2-40B4-BE49-F238E27FC236}">
                <a16:creationId xmlns:a16="http://schemas.microsoft.com/office/drawing/2014/main" id="{4B95D020-A27F-485C-A4D0-745FAB4D7B89}"/>
              </a:ext>
            </a:extLst>
          </p:cNvPr>
          <p:cNvPicPr>
            <a:picLocks noChangeAspect="1"/>
          </p:cNvPicPr>
          <p:nvPr/>
        </p:nvPicPr>
        <p:blipFill rotWithShape="1">
          <a:blip r:embed="rId10"/>
          <a:srcRect l="36479" b="34179"/>
          <a:stretch/>
        </p:blipFill>
        <p:spPr>
          <a:xfrm>
            <a:off x="0" y="4368800"/>
            <a:ext cx="3621264" cy="2489200"/>
          </a:xfrm>
          <a:prstGeom prst="rect">
            <a:avLst/>
          </a:prstGeom>
        </p:spPr>
      </p:pic>
      <p:pic>
        <p:nvPicPr>
          <p:cNvPr id="13" name="Picture 12">
            <a:extLst>
              <a:ext uri="{FF2B5EF4-FFF2-40B4-BE49-F238E27FC236}">
                <a16:creationId xmlns:a16="http://schemas.microsoft.com/office/drawing/2014/main" id="{5ECDF37C-BFCE-42BC-AE03-D0FD8EEE4B9E}"/>
              </a:ext>
            </a:extLst>
          </p:cNvPr>
          <p:cNvPicPr>
            <a:picLocks noChangeAspect="1"/>
          </p:cNvPicPr>
          <p:nvPr/>
        </p:nvPicPr>
        <p:blipFill rotWithShape="1">
          <a:blip r:embed="rId11"/>
          <a:srcRect l="54791" b="9304"/>
          <a:stretch/>
        </p:blipFill>
        <p:spPr>
          <a:xfrm>
            <a:off x="0" y="4155017"/>
            <a:ext cx="2158824" cy="2702984"/>
          </a:xfrm>
          <a:prstGeom prst="rect">
            <a:avLst/>
          </a:prstGeom>
        </p:spPr>
      </p:pic>
      <p:pic>
        <p:nvPicPr>
          <p:cNvPr id="16" name="Picture 15">
            <a:hlinkClick r:id="rId12" action="ppaction://hlinksldjump"/>
            <a:extLst>
              <a:ext uri="{FF2B5EF4-FFF2-40B4-BE49-F238E27FC236}">
                <a16:creationId xmlns:a16="http://schemas.microsoft.com/office/drawing/2014/main" id="{F191B3A2-3F27-410A-981D-BC03A634CCDA}"/>
              </a:ext>
            </a:extLst>
          </p:cNvPr>
          <p:cNvPicPr>
            <a:picLocks noChangeAspect="1"/>
          </p:cNvPicPr>
          <p:nvPr/>
        </p:nvPicPr>
        <p:blipFill>
          <a:blip r:embed="rId13"/>
          <a:stretch>
            <a:fillRect/>
          </a:stretch>
        </p:blipFill>
        <p:spPr>
          <a:xfrm>
            <a:off x="1631844" y="2017517"/>
            <a:ext cx="2549984" cy="2440888"/>
          </a:xfrm>
          <a:prstGeom prst="rect">
            <a:avLst/>
          </a:prstGeom>
        </p:spPr>
      </p:pic>
      <p:pic>
        <p:nvPicPr>
          <p:cNvPr id="17" name="Picture 16">
            <a:extLst>
              <a:ext uri="{FF2B5EF4-FFF2-40B4-BE49-F238E27FC236}">
                <a16:creationId xmlns:a16="http://schemas.microsoft.com/office/drawing/2014/main" id="{76F4DF28-73D4-4751-BC71-F1474B8C53B7}"/>
              </a:ext>
            </a:extLst>
          </p:cNvPr>
          <p:cNvPicPr>
            <a:picLocks noChangeAspect="1"/>
          </p:cNvPicPr>
          <p:nvPr/>
        </p:nvPicPr>
        <p:blipFill>
          <a:blip r:embed="rId14"/>
          <a:stretch>
            <a:fillRect/>
          </a:stretch>
        </p:blipFill>
        <p:spPr>
          <a:xfrm>
            <a:off x="9147621" y="3553500"/>
            <a:ext cx="3247578" cy="3090050"/>
          </a:xfrm>
          <a:prstGeom prst="rect">
            <a:avLst/>
          </a:prstGeom>
        </p:spPr>
      </p:pic>
      <p:pic>
        <p:nvPicPr>
          <p:cNvPr id="12" name="Picture 11">
            <a:hlinkClick r:id="rId15" action="ppaction://hlinksldjump"/>
            <a:extLst>
              <a:ext uri="{FF2B5EF4-FFF2-40B4-BE49-F238E27FC236}">
                <a16:creationId xmlns:a16="http://schemas.microsoft.com/office/drawing/2014/main" id="{65180F4E-4B06-4B65-9D94-42BE87E2ACA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327740" y="-144079"/>
            <a:ext cx="1368379" cy="1346915"/>
          </a:xfrm>
          <a:prstGeom prst="rect">
            <a:avLst/>
          </a:prstGeom>
        </p:spPr>
      </p:pic>
      <p:pic>
        <p:nvPicPr>
          <p:cNvPr id="14" name="GAME ĐƯỢC CHIA SẺ MIỄN PHÍ BỚI NK POWERSKILLS">
            <a:hlinkClick r:id="rId17" action="ppaction://hlinksldjump"/>
            <a:extLst>
              <a:ext uri="{FF2B5EF4-FFF2-40B4-BE49-F238E27FC236}">
                <a16:creationId xmlns:a16="http://schemas.microsoft.com/office/drawing/2014/main" id="{64DC3207-DA94-4F4F-9916-533FBF279FA5}"/>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265988" y="-194118"/>
            <a:ext cx="1413584" cy="1396954"/>
          </a:xfrm>
          <a:prstGeom prst="rect">
            <a:avLst/>
          </a:prstGeom>
        </p:spPr>
      </p:pic>
      <p:pic>
        <p:nvPicPr>
          <p:cNvPr id="18" name="Picture 17">
            <a:hlinkClick r:id="rId19" action="ppaction://hlinksldjump"/>
            <a:extLst>
              <a:ext uri="{FF2B5EF4-FFF2-40B4-BE49-F238E27FC236}">
                <a16:creationId xmlns:a16="http://schemas.microsoft.com/office/drawing/2014/main" id="{F5186B81-28C4-4D49-9173-4C60125F1452}"/>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5193815" y="-214767"/>
            <a:ext cx="1424005" cy="1412792"/>
          </a:xfrm>
          <a:prstGeom prst="rect">
            <a:avLst/>
          </a:prstGeom>
        </p:spPr>
      </p:pic>
      <p:pic>
        <p:nvPicPr>
          <p:cNvPr id="22" name="GAME ĐƯỢC CHIA SẺ MIỄN PHÍ BỚI NK POWERSKILLS" descr="Káº¿t quáº£ hÃ¬nh áº£nh cho win text gif">
            <a:extLst>
              <a:ext uri="{FF2B5EF4-FFF2-40B4-BE49-F238E27FC236}">
                <a16:creationId xmlns:a16="http://schemas.microsoft.com/office/drawing/2014/main" id="{7F2D0777-8BDD-449C-82DA-3E38849B4BCF}"/>
              </a:ext>
            </a:extLst>
          </p:cNvPr>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a:off x="4665174" y="840740"/>
            <a:ext cx="3563338" cy="3563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64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4"/>
                                        </p:tgtEl>
                                        <p:attrNameLst>
                                          <p:attrName>r</p:attrName>
                                        </p:attrNameLst>
                                      </p:cBhvr>
                                    </p:animRot>
                                    <p:animRot by="-240000">
                                      <p:cBhvr>
                                        <p:cTn id="13" dur="200" fill="hold">
                                          <p:stCondLst>
                                            <p:cond delay="200"/>
                                          </p:stCondLst>
                                        </p:cTn>
                                        <p:tgtEl>
                                          <p:spTgt spid="14"/>
                                        </p:tgtEl>
                                        <p:attrNameLst>
                                          <p:attrName>r</p:attrName>
                                        </p:attrNameLst>
                                      </p:cBhvr>
                                    </p:animRot>
                                    <p:animRot by="240000">
                                      <p:cBhvr>
                                        <p:cTn id="14" dur="200" fill="hold">
                                          <p:stCondLst>
                                            <p:cond delay="400"/>
                                          </p:stCondLst>
                                        </p:cTn>
                                        <p:tgtEl>
                                          <p:spTgt spid="14"/>
                                        </p:tgtEl>
                                        <p:attrNameLst>
                                          <p:attrName>r</p:attrName>
                                        </p:attrNameLst>
                                      </p:cBhvr>
                                    </p:animRot>
                                    <p:animRot by="-240000">
                                      <p:cBhvr>
                                        <p:cTn id="15" dur="200" fill="hold">
                                          <p:stCondLst>
                                            <p:cond delay="600"/>
                                          </p:stCondLst>
                                        </p:cTn>
                                        <p:tgtEl>
                                          <p:spTgt spid="14"/>
                                        </p:tgtEl>
                                        <p:attrNameLst>
                                          <p:attrName>r</p:attrName>
                                        </p:attrNameLst>
                                      </p:cBhvr>
                                    </p:animRot>
                                    <p:animRot by="120000">
                                      <p:cBhvr>
                                        <p:cTn id="16" dur="200" fill="hold">
                                          <p:stCondLst>
                                            <p:cond delay="800"/>
                                          </p:stCondLst>
                                        </p:cTn>
                                        <p:tgtEl>
                                          <p:spTgt spid="14"/>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8"/>
                                        </p:tgtEl>
                                        <p:attrNameLst>
                                          <p:attrName>r</p:attrName>
                                        </p:attrNameLst>
                                      </p:cBhvr>
                                    </p:animRot>
                                    <p:animRot by="-240000">
                                      <p:cBhvr>
                                        <p:cTn id="19" dur="200" fill="hold">
                                          <p:stCondLst>
                                            <p:cond delay="200"/>
                                          </p:stCondLst>
                                        </p:cTn>
                                        <p:tgtEl>
                                          <p:spTgt spid="18"/>
                                        </p:tgtEl>
                                        <p:attrNameLst>
                                          <p:attrName>r</p:attrName>
                                        </p:attrNameLst>
                                      </p:cBhvr>
                                    </p:animRot>
                                    <p:animRot by="240000">
                                      <p:cBhvr>
                                        <p:cTn id="20" dur="200" fill="hold">
                                          <p:stCondLst>
                                            <p:cond delay="400"/>
                                          </p:stCondLst>
                                        </p:cTn>
                                        <p:tgtEl>
                                          <p:spTgt spid="18"/>
                                        </p:tgtEl>
                                        <p:attrNameLst>
                                          <p:attrName>r</p:attrName>
                                        </p:attrNameLst>
                                      </p:cBhvr>
                                    </p:animRot>
                                    <p:animRot by="-240000">
                                      <p:cBhvr>
                                        <p:cTn id="21" dur="200" fill="hold">
                                          <p:stCondLst>
                                            <p:cond delay="600"/>
                                          </p:stCondLst>
                                        </p:cTn>
                                        <p:tgtEl>
                                          <p:spTgt spid="18"/>
                                        </p:tgtEl>
                                        <p:attrNameLst>
                                          <p:attrName>r</p:attrName>
                                        </p:attrNameLst>
                                      </p:cBhvr>
                                    </p:animRot>
                                    <p:animRot by="120000">
                                      <p:cBhvr>
                                        <p:cTn id="22" dur="200" fill="hold">
                                          <p:stCondLst>
                                            <p:cond delay="800"/>
                                          </p:stCondLst>
                                        </p:cTn>
                                        <p:tgtEl>
                                          <p:spTgt spid="18"/>
                                        </p:tgtEl>
                                        <p:attrNameLst>
                                          <p:attrName>r</p:attrName>
                                        </p:attrNameLst>
                                      </p:cBhvr>
                                    </p:animRot>
                                  </p:childTnLst>
                                </p:cTn>
                              </p:par>
                              <p:par>
                                <p:cTn id="23" presetID="8" presetClass="emph" presetSubtype="0" repeatCount="indefinite" autoRev="1" fill="hold" nodeType="withEffect">
                                  <p:stCondLst>
                                    <p:cond delay="0"/>
                                  </p:stCondLst>
                                  <p:childTnLst>
                                    <p:animRot by="180000">
                                      <p:cBhvr>
                                        <p:cTn id="24" dur="500" fill="hold"/>
                                        <p:tgtEl>
                                          <p:spTgt spid="17"/>
                                        </p:tgtEl>
                                        <p:attrNameLst>
                                          <p:attrName>r</p:attrName>
                                        </p:attrNameLst>
                                      </p:cBhvr>
                                    </p:animRot>
                                  </p:childTnLst>
                                </p:cTn>
                              </p:par>
                              <p:par>
                                <p:cTn id="25" presetID="8" presetClass="emph" presetSubtype="0" repeatCount="indefinite" autoRev="1" fill="hold" nodeType="withEffect">
                                  <p:stCondLst>
                                    <p:cond delay="0"/>
                                  </p:stCondLst>
                                  <p:childTnLst>
                                    <p:animRot by="180000">
                                      <p:cBhvr>
                                        <p:cTn id="26" dur="500" fill="hold"/>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2"/>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3" restart="whenNotActive" fill="hold" evtFilter="cancelBubble" nodeType="interactiveSeq">
                <p:stCondLst>
                  <p:cond evt="onClick" delay="0">
                    <p:tgtEl>
                      <p:spTgt spid="14"/>
                    </p:tgtEl>
                  </p:cond>
                </p:stCondLst>
                <p:endSync evt="end" delay="0">
                  <p:rtn val="all"/>
                </p:endSync>
                <p:childTnLst>
                  <p:par>
                    <p:cTn id="34" fill="hold">
                      <p:stCondLst>
                        <p:cond delay="0"/>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14"/>
                                        </p:tgtEl>
                                      </p:cBhvr>
                                    </p:animEffect>
                                    <p:set>
                                      <p:cBhvr>
                                        <p:cTn id="38"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9" restart="whenNotActive" fill="hold" evtFilter="cancelBubble" nodeType="interactiveSeq">
                <p:stCondLst>
                  <p:cond evt="onClick" delay="0">
                    <p:tgtEl>
                      <p:spTgt spid="18"/>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18"/>
                                        </p:tgtEl>
                                      </p:cBhvr>
                                    </p:animEffect>
                                    <p:set>
                                      <p:cBhvr>
                                        <p:cTn id="44"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45" restart="whenNotActive" fill="hold" evtFilter="cancelBubble" nodeType="interactiveSeq">
                <p:stCondLst>
                  <p:cond evt="onClick" delay="0">
                    <p:tgtEl>
                      <p:spTgt spid="17"/>
                    </p:tgtEl>
                  </p:cond>
                </p:stCondLst>
                <p:endSync evt="end" delay="0">
                  <p:rtn val="all"/>
                </p:endSync>
                <p:childTnLst>
                  <p:par>
                    <p:cTn id="46" fill="hold">
                      <p:stCondLst>
                        <p:cond delay="0"/>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wipe(down)">
                                      <p:cBhvr>
                                        <p:cTn id="50" dur="500"/>
                                        <p:tgtEl>
                                          <p:spTgt spid="3"/>
                                        </p:tgtEl>
                                      </p:cBhvr>
                                    </p:animEffect>
                                  </p:childTnLst>
                                </p:cTn>
                              </p:par>
                            </p:childTnLst>
                          </p:cTn>
                        </p:par>
                        <p:par>
                          <p:cTn id="51" fill="hold">
                            <p:stCondLst>
                              <p:cond delay="500"/>
                            </p:stCondLst>
                            <p:childTnLst>
                              <p:par>
                                <p:cTn id="52" presetID="26" presetClass="emph" presetSubtype="0" fill="hold" nodeType="afterEffect">
                                  <p:stCondLst>
                                    <p:cond delay="0"/>
                                  </p:stCondLst>
                                  <p:childTnLst>
                                    <p:animEffect transition="out" filter="fade">
                                      <p:cBhvr>
                                        <p:cTn id="53" dur="500" tmFilter="0, 0; .2, .5; .8, .5; 1, 0"/>
                                        <p:tgtEl>
                                          <p:spTgt spid="3"/>
                                        </p:tgtEl>
                                      </p:cBhvr>
                                    </p:animEffect>
                                    <p:animScale>
                                      <p:cBhvr>
                                        <p:cTn id="54" dur="250" autoRev="1" fill="hold"/>
                                        <p:tgtEl>
                                          <p:spTgt spid="3"/>
                                        </p:tgtEl>
                                      </p:cBhvr>
                                      <p:by x="105000" y="105000"/>
                                    </p:animScale>
                                  </p:childTnLst>
                                  <p:subTnLst>
                                    <p:audio>
                                      <p:cMediaNode>
                                        <p:cTn display="0" masterRel="sameClick">
                                          <p:stCondLst>
                                            <p:cond evt="begin" delay="0">
                                              <p:tn val="52"/>
                                            </p:cond>
                                          </p:stCondLst>
                                          <p:endCondLst>
                                            <p:cond evt="onStopAudio" delay="0">
                                              <p:tgtEl>
                                                <p:sldTgt/>
                                              </p:tgtEl>
                                            </p:cond>
                                          </p:endCondLst>
                                        </p:cTn>
                                        <p:tgtEl>
                                          <p:sndTgt r:embed="rId3" name="Am-thanh-phep-thuat-www_nhacchuongvui_com.wav"/>
                                        </p:tgtEl>
                                      </p:cMediaNode>
                                    </p:audio>
                                  </p:sub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wipe(down)">
                                      <p:cBhvr>
                                        <p:cTn id="59" dur="500"/>
                                        <p:tgtEl>
                                          <p:spTgt spid="5"/>
                                        </p:tgtEl>
                                      </p:cBhvr>
                                    </p:animEffect>
                                  </p:childTnLst>
                                </p:cTn>
                              </p:par>
                            </p:childTnLst>
                          </p:cTn>
                        </p:par>
                        <p:par>
                          <p:cTn id="60" fill="hold">
                            <p:stCondLst>
                              <p:cond delay="500"/>
                            </p:stCondLst>
                            <p:childTnLst>
                              <p:par>
                                <p:cTn id="61" presetID="26" presetClass="emph" presetSubtype="0" fill="hold" nodeType="afterEffect">
                                  <p:stCondLst>
                                    <p:cond delay="0"/>
                                  </p:stCondLst>
                                  <p:childTnLst>
                                    <p:animEffect transition="out" filter="fade">
                                      <p:cBhvr>
                                        <p:cTn id="62" dur="500" tmFilter="0, 0; .2, .5; .8, .5; 1, 0"/>
                                        <p:tgtEl>
                                          <p:spTgt spid="5"/>
                                        </p:tgtEl>
                                      </p:cBhvr>
                                    </p:animEffect>
                                    <p:animScale>
                                      <p:cBhvr>
                                        <p:cTn id="63" dur="250" autoRev="1" fill="hold"/>
                                        <p:tgtEl>
                                          <p:spTgt spid="5"/>
                                        </p:tgtEl>
                                      </p:cBhvr>
                                      <p:by x="105000" y="105000"/>
                                    </p:animScale>
                                  </p:childTnLst>
                                  <p:subTnLst>
                                    <p:audio>
                                      <p:cMediaNode>
                                        <p:cTn display="0" masterRel="sameClick">
                                          <p:stCondLst>
                                            <p:cond evt="begin" delay="0">
                                              <p:tn val="61"/>
                                            </p:cond>
                                          </p:stCondLst>
                                          <p:endCondLst>
                                            <p:cond evt="onStopAudio" delay="0">
                                              <p:tgtEl>
                                                <p:sldTgt/>
                                              </p:tgtEl>
                                            </p:cond>
                                          </p:endCondLst>
                                        </p:cTn>
                                        <p:tgtEl>
                                          <p:sndTgt r:embed="rId3" name="Am-thanh-phep-thuat-www_nhacchuongvui_com.wav"/>
                                        </p:tgtEl>
                                      </p:cMediaNode>
                                    </p:audio>
                                  </p:sub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7"/>
                                        </p:tgtEl>
                                        <p:attrNameLst>
                                          <p:attrName>style.visibility</p:attrName>
                                        </p:attrNameLst>
                                      </p:cBhvr>
                                      <p:to>
                                        <p:strVal val="visible"/>
                                      </p:to>
                                    </p:set>
                                    <p:animEffect transition="in" filter="wipe(down)">
                                      <p:cBhvr>
                                        <p:cTn id="68" dur="500"/>
                                        <p:tgtEl>
                                          <p:spTgt spid="7"/>
                                        </p:tgtEl>
                                      </p:cBhvr>
                                    </p:animEffect>
                                  </p:childTnLst>
                                </p:cTn>
                              </p:par>
                            </p:childTnLst>
                          </p:cTn>
                        </p:par>
                        <p:par>
                          <p:cTn id="69" fill="hold">
                            <p:stCondLst>
                              <p:cond delay="500"/>
                            </p:stCondLst>
                            <p:childTnLst>
                              <p:par>
                                <p:cTn id="70" presetID="26" presetClass="emph" presetSubtype="0" fill="hold" nodeType="afterEffect">
                                  <p:stCondLst>
                                    <p:cond delay="0"/>
                                  </p:stCondLst>
                                  <p:childTnLst>
                                    <p:animEffect transition="out" filter="fade">
                                      <p:cBhvr>
                                        <p:cTn id="71" dur="500" tmFilter="0, 0; .2, .5; .8, .5; 1, 0"/>
                                        <p:tgtEl>
                                          <p:spTgt spid="7"/>
                                        </p:tgtEl>
                                      </p:cBhvr>
                                    </p:animEffect>
                                    <p:animScale>
                                      <p:cBhvr>
                                        <p:cTn id="72" dur="250" autoRev="1" fill="hold"/>
                                        <p:tgtEl>
                                          <p:spTgt spid="7"/>
                                        </p:tgtEl>
                                      </p:cBhvr>
                                      <p:by x="105000" y="105000"/>
                                    </p:animScale>
                                  </p:childTnLst>
                                  <p:subTnLst>
                                    <p:audio>
                                      <p:cMediaNode>
                                        <p:cTn display="0" masterRel="sameClick">
                                          <p:stCondLst>
                                            <p:cond evt="begin" delay="0">
                                              <p:tn val="70"/>
                                            </p:cond>
                                          </p:stCondLst>
                                          <p:endCondLst>
                                            <p:cond evt="onStopAudio" delay="0">
                                              <p:tgtEl>
                                                <p:sldTgt/>
                                              </p:tgtEl>
                                            </p:cond>
                                          </p:endCondLst>
                                        </p:cTn>
                                        <p:tgtEl>
                                          <p:sndTgt r:embed="rId3" name="Am-thanh-phep-thuat-www_nhacchuongvui_com.wav"/>
                                        </p:tgtEl>
                                      </p:cMediaNode>
                                    </p:audio>
                                  </p:sub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9"/>
                                        </p:tgtEl>
                                        <p:attrNameLst>
                                          <p:attrName>style.visibility</p:attrName>
                                        </p:attrNameLst>
                                      </p:cBhvr>
                                      <p:to>
                                        <p:strVal val="visible"/>
                                      </p:to>
                                    </p:set>
                                    <p:animEffect transition="in" filter="wipe(down)">
                                      <p:cBhvr>
                                        <p:cTn id="77" dur="500"/>
                                        <p:tgtEl>
                                          <p:spTgt spid="9"/>
                                        </p:tgtEl>
                                      </p:cBhvr>
                                    </p:animEffect>
                                  </p:childTnLst>
                                </p:cTn>
                              </p:par>
                            </p:childTnLst>
                          </p:cTn>
                        </p:par>
                        <p:par>
                          <p:cTn id="78" fill="hold">
                            <p:stCondLst>
                              <p:cond delay="500"/>
                            </p:stCondLst>
                            <p:childTnLst>
                              <p:par>
                                <p:cTn id="79" presetID="26" presetClass="emph" presetSubtype="0" fill="hold" nodeType="afterEffect">
                                  <p:stCondLst>
                                    <p:cond delay="0"/>
                                  </p:stCondLst>
                                  <p:childTnLst>
                                    <p:animEffect transition="out" filter="fade">
                                      <p:cBhvr>
                                        <p:cTn id="80" dur="500" tmFilter="0, 0; .2, .5; .8, .5; 1, 0"/>
                                        <p:tgtEl>
                                          <p:spTgt spid="9"/>
                                        </p:tgtEl>
                                      </p:cBhvr>
                                    </p:animEffect>
                                    <p:animScale>
                                      <p:cBhvr>
                                        <p:cTn id="81" dur="250" autoRev="1" fill="hold"/>
                                        <p:tgtEl>
                                          <p:spTgt spid="9"/>
                                        </p:tgtEl>
                                      </p:cBhvr>
                                      <p:by x="105000" y="105000"/>
                                    </p:animScale>
                                  </p:childTnLst>
                                  <p:subTnLst>
                                    <p:audio>
                                      <p:cMediaNode>
                                        <p:cTn display="0" masterRel="sameClick">
                                          <p:stCondLst>
                                            <p:cond evt="begin" delay="0">
                                              <p:tn val="79"/>
                                            </p:cond>
                                          </p:stCondLst>
                                          <p:endCondLst>
                                            <p:cond evt="onStopAudio" delay="0">
                                              <p:tgtEl>
                                                <p:sldTgt/>
                                              </p:tgtEl>
                                            </p:cond>
                                          </p:endCondLst>
                                        </p:cTn>
                                        <p:tgtEl>
                                          <p:sndTgt r:embed="rId3" name="Am-thanh-phep-thuat-www_nhacchuongvui_com.wav"/>
                                        </p:tgtEl>
                                      </p:cMediaNode>
                                    </p:audio>
                                  </p:subTnLst>
                                </p:cTn>
                              </p:par>
                            </p:childTnLst>
                          </p:cTn>
                        </p:par>
                      </p:childTnLst>
                    </p:cTn>
                  </p:par>
                  <p:par>
                    <p:cTn id="82" fill="hold">
                      <p:stCondLst>
                        <p:cond delay="indefinite"/>
                      </p:stCondLst>
                      <p:childTnLst>
                        <p:par>
                          <p:cTn id="83" fill="hold">
                            <p:stCondLst>
                              <p:cond delay="0"/>
                            </p:stCondLst>
                            <p:childTnLst>
                              <p:par>
                                <p:cTn id="84" presetID="22" presetClass="entr" presetSubtype="4" fill="hold" nodeType="clickEffect">
                                  <p:stCondLst>
                                    <p:cond delay="0"/>
                                  </p:stCondLst>
                                  <p:childTnLst>
                                    <p:set>
                                      <p:cBhvr>
                                        <p:cTn id="85" dur="1" fill="hold">
                                          <p:stCondLst>
                                            <p:cond delay="0"/>
                                          </p:stCondLst>
                                        </p:cTn>
                                        <p:tgtEl>
                                          <p:spTgt spid="11"/>
                                        </p:tgtEl>
                                        <p:attrNameLst>
                                          <p:attrName>style.visibility</p:attrName>
                                        </p:attrNameLst>
                                      </p:cBhvr>
                                      <p:to>
                                        <p:strVal val="visible"/>
                                      </p:to>
                                    </p:set>
                                    <p:animEffect transition="in" filter="wipe(down)">
                                      <p:cBhvr>
                                        <p:cTn id="86" dur="500"/>
                                        <p:tgtEl>
                                          <p:spTgt spid="11"/>
                                        </p:tgtEl>
                                      </p:cBhvr>
                                    </p:animEffect>
                                  </p:childTnLst>
                                </p:cTn>
                              </p:par>
                            </p:childTnLst>
                          </p:cTn>
                        </p:par>
                        <p:par>
                          <p:cTn id="87" fill="hold">
                            <p:stCondLst>
                              <p:cond delay="500"/>
                            </p:stCondLst>
                            <p:childTnLst>
                              <p:par>
                                <p:cTn id="88" presetID="26" presetClass="emph" presetSubtype="0" fill="hold" nodeType="afterEffect">
                                  <p:stCondLst>
                                    <p:cond delay="0"/>
                                  </p:stCondLst>
                                  <p:childTnLst>
                                    <p:animEffect transition="out" filter="fade">
                                      <p:cBhvr>
                                        <p:cTn id="89" dur="500" tmFilter="0, 0; .2, .5; .8, .5; 1, 0"/>
                                        <p:tgtEl>
                                          <p:spTgt spid="11"/>
                                        </p:tgtEl>
                                      </p:cBhvr>
                                    </p:animEffect>
                                    <p:animScale>
                                      <p:cBhvr>
                                        <p:cTn id="90" dur="250" autoRev="1" fill="hold"/>
                                        <p:tgtEl>
                                          <p:spTgt spid="11"/>
                                        </p:tgtEl>
                                      </p:cBhvr>
                                      <p:by x="105000" y="105000"/>
                                    </p:animScale>
                                  </p:childTnLst>
                                  <p:subTnLst>
                                    <p:audio>
                                      <p:cMediaNode>
                                        <p:cTn display="0" masterRel="sameClick">
                                          <p:stCondLst>
                                            <p:cond evt="begin" delay="0">
                                              <p:tn val="88"/>
                                            </p:cond>
                                          </p:stCondLst>
                                          <p:endCondLst>
                                            <p:cond evt="onStopAudio" delay="0">
                                              <p:tgtEl>
                                                <p:sldTgt/>
                                              </p:tgtEl>
                                            </p:cond>
                                          </p:endCondLst>
                                        </p:cTn>
                                        <p:tgtEl>
                                          <p:sndTgt r:embed="rId3" name="Am-thanh-phep-thuat-www_nhacchuongvui_com.wav"/>
                                        </p:tgtEl>
                                      </p:cMediaNode>
                                    </p:audio>
                                  </p:subTnLst>
                                </p:cTn>
                              </p:par>
                            </p:childTnLst>
                          </p:cTn>
                        </p:par>
                      </p:childTnLst>
                    </p:cTn>
                  </p:par>
                  <p:par>
                    <p:cTn id="91" fill="hold">
                      <p:stCondLst>
                        <p:cond delay="indefinite"/>
                      </p:stCondLst>
                      <p:childTnLst>
                        <p:par>
                          <p:cTn id="92" fill="hold">
                            <p:stCondLst>
                              <p:cond delay="0"/>
                            </p:stCondLst>
                            <p:childTnLst>
                              <p:par>
                                <p:cTn id="93" presetID="22" presetClass="entr" presetSubtype="4" fill="hold" nodeType="clickEffect">
                                  <p:stCondLst>
                                    <p:cond delay="0"/>
                                  </p:stCondLst>
                                  <p:childTnLst>
                                    <p:set>
                                      <p:cBhvr>
                                        <p:cTn id="94" dur="1" fill="hold">
                                          <p:stCondLst>
                                            <p:cond delay="0"/>
                                          </p:stCondLst>
                                        </p:cTn>
                                        <p:tgtEl>
                                          <p:spTgt spid="13"/>
                                        </p:tgtEl>
                                        <p:attrNameLst>
                                          <p:attrName>style.visibility</p:attrName>
                                        </p:attrNameLst>
                                      </p:cBhvr>
                                      <p:to>
                                        <p:strVal val="visible"/>
                                      </p:to>
                                    </p:set>
                                    <p:animEffect transition="in" filter="wipe(down)">
                                      <p:cBhvr>
                                        <p:cTn id="95" dur="500"/>
                                        <p:tgtEl>
                                          <p:spTgt spid="13"/>
                                        </p:tgtEl>
                                      </p:cBhvr>
                                    </p:animEffect>
                                  </p:childTnLst>
                                </p:cTn>
                              </p:par>
                            </p:childTnLst>
                          </p:cTn>
                        </p:par>
                        <p:par>
                          <p:cTn id="96" fill="hold">
                            <p:stCondLst>
                              <p:cond delay="500"/>
                            </p:stCondLst>
                            <p:childTnLst>
                              <p:par>
                                <p:cTn id="97" presetID="26" presetClass="emph" presetSubtype="0" fill="hold" nodeType="afterEffect">
                                  <p:stCondLst>
                                    <p:cond delay="0"/>
                                  </p:stCondLst>
                                  <p:childTnLst>
                                    <p:animEffect transition="out" filter="fade">
                                      <p:cBhvr>
                                        <p:cTn id="98" dur="500" tmFilter="0, 0; .2, .5; .8, .5; 1, 0"/>
                                        <p:tgtEl>
                                          <p:spTgt spid="13"/>
                                        </p:tgtEl>
                                      </p:cBhvr>
                                    </p:animEffect>
                                    <p:animScale>
                                      <p:cBhvr>
                                        <p:cTn id="99" dur="250" autoRev="1" fill="hold"/>
                                        <p:tgtEl>
                                          <p:spTgt spid="13"/>
                                        </p:tgtEl>
                                      </p:cBhvr>
                                      <p:by x="105000" y="105000"/>
                                    </p:animScale>
                                  </p:childTnLst>
                                  <p:subTnLst>
                                    <p:audio>
                                      <p:cMediaNode>
                                        <p:cTn display="0" masterRel="sameClick">
                                          <p:stCondLst>
                                            <p:cond evt="begin" delay="0">
                                              <p:tn val="97"/>
                                            </p:cond>
                                          </p:stCondLst>
                                          <p:endCondLst>
                                            <p:cond evt="onStopAudio" delay="0">
                                              <p:tgtEl>
                                                <p:sldTgt/>
                                              </p:tgtEl>
                                            </p:cond>
                                          </p:endCondLst>
                                        </p:cTn>
                                        <p:tgtEl>
                                          <p:sndTgt r:embed="rId3" name="Am-thanh-phep-thuat-www_nhacchuongvui_com.wav"/>
                                        </p:tgtEl>
                                      </p:cMediaNode>
                                    </p:audio>
                                  </p:subTnLst>
                                </p:cTn>
                              </p:par>
                            </p:childTnLst>
                          </p:cTn>
                        </p:par>
                        <p:par>
                          <p:cTn id="100" fill="hold">
                            <p:stCondLst>
                              <p:cond delay="1000"/>
                            </p:stCondLst>
                            <p:childTnLst>
                              <p:par>
                                <p:cTn id="101" presetID="10" presetClass="entr" presetSubtype="0" fill="hold" nodeType="afterEffect">
                                  <p:stCondLst>
                                    <p:cond delay="0"/>
                                  </p:stCondLst>
                                  <p:childTnLst>
                                    <p:set>
                                      <p:cBhvr>
                                        <p:cTn id="102" dur="1" fill="hold">
                                          <p:stCondLst>
                                            <p:cond delay="0"/>
                                          </p:stCondLst>
                                        </p:cTn>
                                        <p:tgtEl>
                                          <p:spTgt spid="22"/>
                                        </p:tgtEl>
                                        <p:attrNameLst>
                                          <p:attrName>style.visibility</p:attrName>
                                        </p:attrNameLst>
                                      </p:cBhvr>
                                      <p:to>
                                        <p:strVal val="visible"/>
                                      </p:to>
                                    </p:set>
                                    <p:animEffect transition="in" filter="fade">
                                      <p:cBhvr>
                                        <p:cTn id="103" dur="500"/>
                                        <p:tgtEl>
                                          <p:spTgt spid="22"/>
                                        </p:tgtEl>
                                      </p:cBhvr>
                                    </p:animEffect>
                                  </p:childTnLst>
                                  <p:subTnLst>
                                    <p:audio>
                                      <p:cMediaNode>
                                        <p:cTn display="0" masterRel="sameClick">
                                          <p:stCondLst>
                                            <p:cond evt="begin" delay="0">
                                              <p:tn val="101"/>
                                            </p:cond>
                                          </p:stCondLst>
                                          <p:endCondLst>
                                            <p:cond evt="onStopAudio" delay="0">
                                              <p:tgtEl>
                                                <p:sldTgt/>
                                              </p:tgtEl>
                                            </p:cond>
                                          </p:endCondLst>
                                        </p:cTn>
                                        <p:tgtEl>
                                          <p:sndTgt r:embed="rId4" name="Tieng-yeah-tre-con-www_nhacchuongvui_com.wav"/>
                                        </p:tgtEl>
                                      </p:cMediaNode>
                                    </p:audio>
                                  </p:subTnLst>
                                </p:cTn>
                              </p:par>
                            </p:childTnLst>
                          </p:cTn>
                        </p:par>
                      </p:childTnLst>
                    </p:cTn>
                  </p:par>
                </p:childTnLst>
              </p:cTn>
              <p:nextCondLst>
                <p:cond evt="onClick" delay="0">
                  <p:tgtEl>
                    <p:spTgt spid="1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CC4CFC3-038A-407F-BE9B-61DD546771AD}"/>
              </a:ext>
            </a:extLst>
          </p:cNvPr>
          <p:cNvPicPr>
            <a:picLocks noChangeAspect="1"/>
          </p:cNvPicPr>
          <p:nvPr/>
        </p:nvPicPr>
        <p:blipFill rotWithShape="1">
          <a:blip r:embed="rId4"/>
          <a:srcRect l="642" r="642"/>
          <a:stretch/>
        </p:blipFill>
        <p:spPr>
          <a:xfrm>
            <a:off x="0" y="-186812"/>
            <a:ext cx="12192000" cy="6858000"/>
          </a:xfrm>
          <a:prstGeom prst="rect">
            <a:avLst/>
          </a:prstGeom>
        </p:spPr>
      </p:pic>
      <p:pic>
        <p:nvPicPr>
          <p:cNvPr id="16" name="Picture 15">
            <a:extLst>
              <a:ext uri="{FF2B5EF4-FFF2-40B4-BE49-F238E27FC236}">
                <a16:creationId xmlns:a16="http://schemas.microsoft.com/office/drawing/2014/main" id="{F191B3A2-3F27-410A-981D-BC03A634CCDA}"/>
              </a:ext>
            </a:extLst>
          </p:cNvPr>
          <p:cNvPicPr>
            <a:picLocks noChangeAspect="1"/>
          </p:cNvPicPr>
          <p:nvPr/>
        </p:nvPicPr>
        <p:blipFill>
          <a:blip r:embed="rId5"/>
          <a:stretch>
            <a:fillRect/>
          </a:stretch>
        </p:blipFill>
        <p:spPr>
          <a:xfrm>
            <a:off x="1631844" y="2017517"/>
            <a:ext cx="2549984" cy="2440888"/>
          </a:xfrm>
          <a:prstGeom prst="rect">
            <a:avLst/>
          </a:prstGeom>
        </p:spPr>
      </p:pic>
      <p:pic>
        <p:nvPicPr>
          <p:cNvPr id="17" name="Picture 16">
            <a:extLst>
              <a:ext uri="{FF2B5EF4-FFF2-40B4-BE49-F238E27FC236}">
                <a16:creationId xmlns:a16="http://schemas.microsoft.com/office/drawing/2014/main" id="{76F4DF28-73D4-4751-BC71-F1474B8C53B7}"/>
              </a:ext>
            </a:extLst>
          </p:cNvPr>
          <p:cNvPicPr>
            <a:picLocks noChangeAspect="1"/>
          </p:cNvPicPr>
          <p:nvPr/>
        </p:nvPicPr>
        <p:blipFill>
          <a:blip r:embed="rId6"/>
          <a:stretch>
            <a:fillRect/>
          </a:stretch>
        </p:blipFill>
        <p:spPr>
          <a:xfrm>
            <a:off x="9147621" y="3553500"/>
            <a:ext cx="3247578" cy="3090050"/>
          </a:xfrm>
          <a:prstGeom prst="rect">
            <a:avLst/>
          </a:prstGeom>
        </p:spPr>
      </p:pic>
      <p:sp>
        <p:nvSpPr>
          <p:cNvPr id="19" name="Rectangle: Rounded Corners 18">
            <a:extLst>
              <a:ext uri="{FF2B5EF4-FFF2-40B4-BE49-F238E27FC236}">
                <a16:creationId xmlns:a16="http://schemas.microsoft.com/office/drawing/2014/main" id="{106A6A9A-A66B-4B2F-8AE5-DDF2B0E8D56D}"/>
              </a:ext>
            </a:extLst>
          </p:cNvPr>
          <p:cNvSpPr/>
          <p:nvPr/>
        </p:nvSpPr>
        <p:spPr>
          <a:xfrm>
            <a:off x="1099410" y="121597"/>
            <a:ext cx="10500851" cy="2882357"/>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2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0" name="06 NK PowerSkills">
            <a:extLst>
              <a:ext uri="{FF2B5EF4-FFF2-40B4-BE49-F238E27FC236}">
                <a16:creationId xmlns:a16="http://schemas.microsoft.com/office/drawing/2014/main" id="{CEA341F4-8930-4A9E-B846-ADDD8D575834}"/>
              </a:ext>
            </a:extLst>
          </p:cNvPr>
          <p:cNvSpPr txBox="1"/>
          <p:nvPr/>
        </p:nvSpPr>
        <p:spPr>
          <a:xfrm>
            <a:off x="1434360" y="203975"/>
            <a:ext cx="9830949" cy="2585323"/>
          </a:xfrm>
          <a:prstGeom prst="rect">
            <a:avLst/>
          </a:prstGeom>
          <a:noFill/>
        </p:spPr>
        <p:txBody>
          <a:bodyPr wrap="square" rtlCol="0">
            <a:spAutoFit/>
          </a:bodyPr>
          <a:lstStyle/>
          <a:p>
            <a:pPr lvl="0" algn="ctr"/>
            <a:r>
              <a:rPr lang="en-US" sz="5400" b="1"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Câu</a:t>
            </a:r>
            <a:r>
              <a:rPr lang="en-US" sz="5400" b="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1. Ngoài những cây mọc lên từ hạt, cây con có thể mọc lên từ một số bộ phận nào của cây? </a:t>
            </a:r>
            <a:endParaRPr lang="en-US" sz="54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1" name="Đ Ghé thăm Fb.com/nkpowerskills">
            <a:extLst>
              <a:ext uri="{FF2B5EF4-FFF2-40B4-BE49-F238E27FC236}">
                <a16:creationId xmlns:a16="http://schemas.microsoft.com/office/drawing/2014/main" id="{23E45173-0F6B-4119-BF0A-362AC34A0B77}"/>
              </a:ext>
            </a:extLst>
          </p:cNvPr>
          <p:cNvSpPr/>
          <p:nvPr/>
        </p:nvSpPr>
        <p:spPr>
          <a:xfrm>
            <a:off x="7264981" y="3528896"/>
            <a:ext cx="3507107" cy="951546"/>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algn="ctr"/>
            <a:r>
              <a:rPr lang="en-US" sz="32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Quả, thân, rễ</a:t>
            </a:r>
            <a:endParaRPr lang="en-US" sz="32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2" name="Ghé thăm Fb.com/nkpowerskills">
            <a:extLst>
              <a:ext uri="{FF2B5EF4-FFF2-40B4-BE49-F238E27FC236}">
                <a16:creationId xmlns:a16="http://schemas.microsoft.com/office/drawing/2014/main" id="{0F70523D-61B8-498B-9FD9-546FD8CBDDC9}"/>
              </a:ext>
            </a:extLst>
          </p:cNvPr>
          <p:cNvSpPr/>
          <p:nvPr/>
        </p:nvSpPr>
        <p:spPr>
          <a:xfrm>
            <a:off x="1684946" y="4893670"/>
            <a:ext cx="3507107" cy="951546"/>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algn="ctr"/>
            <a:r>
              <a:rPr lang="en-US" sz="32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Thân, chồi</a:t>
            </a:r>
            <a:endParaRPr lang="en-US" sz="32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3" name="Ghé thăm Fb.com/nkpowerskills">
            <a:extLst>
              <a:ext uri="{FF2B5EF4-FFF2-40B4-BE49-F238E27FC236}">
                <a16:creationId xmlns:a16="http://schemas.microsoft.com/office/drawing/2014/main" id="{BA5CE232-D8AC-4903-BAEF-BAED4805666A}"/>
              </a:ext>
            </a:extLst>
          </p:cNvPr>
          <p:cNvSpPr/>
          <p:nvPr/>
        </p:nvSpPr>
        <p:spPr>
          <a:xfrm>
            <a:off x="7264981" y="4924018"/>
            <a:ext cx="3507107" cy="951546"/>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algn="ctr"/>
            <a:r>
              <a:rPr lang="en-US" sz="32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Chồi, rễ</a:t>
            </a:r>
            <a:endParaRPr lang="en-US" sz="32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4" name="Ghé thăm Fb.com/nkpowerskills">
            <a:extLst>
              <a:ext uri="{FF2B5EF4-FFF2-40B4-BE49-F238E27FC236}">
                <a16:creationId xmlns:a16="http://schemas.microsoft.com/office/drawing/2014/main" id="{CC2AB392-235D-4BC8-BC0A-F9C6A643364F}"/>
              </a:ext>
            </a:extLst>
          </p:cNvPr>
          <p:cNvSpPr/>
          <p:nvPr/>
        </p:nvSpPr>
        <p:spPr>
          <a:xfrm>
            <a:off x="1676894" y="3490290"/>
            <a:ext cx="3507107" cy="951546"/>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algn="ctr"/>
            <a:r>
              <a:rPr lang="en-US" sz="32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Quả, chồi</a:t>
            </a:r>
            <a:endParaRPr lang="en-US" sz="32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25" name="Picture 24">
            <a:hlinkClick r:id="rId7" action="ppaction://hlinksldjump"/>
            <a:extLst>
              <a:ext uri="{FF2B5EF4-FFF2-40B4-BE49-F238E27FC236}">
                <a16:creationId xmlns:a16="http://schemas.microsoft.com/office/drawing/2014/main" id="{9ED436D4-1AD5-49CB-BBEF-9830E6D96C7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20192" y="5745480"/>
            <a:ext cx="970071" cy="970071"/>
          </a:xfrm>
          <a:prstGeom prst="rect">
            <a:avLst/>
          </a:prstGeom>
          <a:effectLst>
            <a:glow rad="101600">
              <a:schemeClr val="bg1">
                <a:alpha val="60000"/>
              </a:schemeClr>
            </a:glow>
          </a:effectLst>
        </p:spPr>
      </p:pic>
      <p:pic>
        <p:nvPicPr>
          <p:cNvPr id="26" name="Picture 4" descr="Káº¿t quáº£ hÃ¬nh áº£nh cho right icon">
            <a:extLst>
              <a:ext uri="{FF2B5EF4-FFF2-40B4-BE49-F238E27FC236}">
                <a16:creationId xmlns:a16="http://schemas.microsoft.com/office/drawing/2014/main" id="{CB2A61DB-3D2C-4AFF-991C-AD6DC28CCAA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017929" y="3585059"/>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wrong icon">
            <a:extLst>
              <a:ext uri="{FF2B5EF4-FFF2-40B4-BE49-F238E27FC236}">
                <a16:creationId xmlns:a16="http://schemas.microsoft.com/office/drawing/2014/main" id="{79861D57-AFC6-451B-A7F9-E7A5653CC40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31152" y="492050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Káº¿t quáº£ hÃ¬nh áº£nh cho wrong icon">
            <a:extLst>
              <a:ext uri="{FF2B5EF4-FFF2-40B4-BE49-F238E27FC236}">
                <a16:creationId xmlns:a16="http://schemas.microsoft.com/office/drawing/2014/main" id="{516FE1CC-0DEA-422A-8032-B4D3949D81D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35128" y="3540534"/>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Káº¿t quáº£ hÃ¬nh áº£nh cho wrong icon">
            <a:extLst>
              <a:ext uri="{FF2B5EF4-FFF2-40B4-BE49-F238E27FC236}">
                <a16:creationId xmlns:a16="http://schemas.microsoft.com/office/drawing/2014/main" id="{FC0C6399-1EF0-4FF0-BF82-924ED18E736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017961" y="4935337"/>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30" name="01 NK PowerSkills">
            <a:extLst>
              <a:ext uri="{FF2B5EF4-FFF2-40B4-BE49-F238E27FC236}">
                <a16:creationId xmlns:a16="http://schemas.microsoft.com/office/drawing/2014/main" id="{8527B382-5F85-40FD-915F-2A8A9CB98EA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p:blipFill>
        <p:spPr bwMode="auto">
          <a:xfrm>
            <a:off x="4181828" y="904014"/>
            <a:ext cx="4219908" cy="4152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368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23"/>
                                        </p:tgtEl>
                                        <p:attrNameLst>
                                          <p:attrName>fillcolor</p:attrName>
                                        </p:attrNameLst>
                                      </p:cBhvr>
                                      <p:to>
                                        <a:srgbClr val="FF7C80"/>
                                      </p:to>
                                    </p:animClr>
                                    <p:set>
                                      <p:cBhvr>
                                        <p:cTn id="7" dur="200" fill="hold"/>
                                        <p:tgtEl>
                                          <p:spTgt spid="23"/>
                                        </p:tgtEl>
                                        <p:attrNameLst>
                                          <p:attrName>fill.type</p:attrName>
                                        </p:attrNameLst>
                                      </p:cBhvr>
                                      <p:to>
                                        <p:strVal val="solid"/>
                                      </p:to>
                                    </p:set>
                                    <p:set>
                                      <p:cBhvr>
                                        <p:cTn id="8" dur="200" fill="hold"/>
                                        <p:tgtEl>
                                          <p:spTgt spid="23"/>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9" fill="hold">
                            <p:stCondLst>
                              <p:cond delay="800"/>
                            </p:stCondLst>
                            <p:childTnLst>
                              <p:par>
                                <p:cTn id="10" presetID="10" presetClass="entr" presetSubtype="0" fill="hold" nodeType="after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par>
                                <p:cTn id="13" presetID="1"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Am-thanh-tra-loi-sai-www_nhacchuongvui_com.wav"/>
                                        </p:tgtEl>
                                      </p:cMediaNode>
                                    </p:audio>
                                  </p:subTnLst>
                                </p:cTn>
                              </p:par>
                            </p:childTnLst>
                          </p:cTn>
                        </p:par>
                        <p:par>
                          <p:cTn id="15" fill="hold">
                            <p:stCondLst>
                              <p:cond delay="1300"/>
                            </p:stCondLst>
                            <p:childTnLst>
                              <p:par>
                                <p:cTn id="16" presetID="10" presetClass="exit" presetSubtype="0" fill="hold" nodeType="afterEffect">
                                  <p:stCondLst>
                                    <p:cond delay="1500"/>
                                  </p:stCondLst>
                                  <p:childTnLst>
                                    <p:animEffect transition="out" filter="fade">
                                      <p:cBhvr>
                                        <p:cTn id="17" dur="500"/>
                                        <p:tgtEl>
                                          <p:spTgt spid="30"/>
                                        </p:tgtEl>
                                      </p:cBhvr>
                                    </p:animEffect>
                                    <p:set>
                                      <p:cBhvr>
                                        <p:cTn id="18"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9" restart="whenNotActive" fill="hold" evtFilter="cancelBubble" nodeType="interactiveSeq">
                <p:stCondLst>
                  <p:cond evt="onClick" delay="0">
                    <p:tgtEl>
                      <p:spTgt spid="21"/>
                    </p:tgtEl>
                  </p:cond>
                </p:stCondLst>
                <p:endSync evt="end" delay="0">
                  <p:rtn val="all"/>
                </p:endSync>
                <p:childTnLst>
                  <p:par>
                    <p:cTn id="20" fill="hold">
                      <p:stCondLst>
                        <p:cond delay="0"/>
                      </p:stCondLst>
                      <p:childTnLst>
                        <p:par>
                          <p:cTn id="21" fill="hold">
                            <p:stCondLst>
                              <p:cond delay="0"/>
                            </p:stCondLst>
                            <p:childTnLst>
                              <p:par>
                                <p:cTn id="22" presetID="1" presetClass="emph" presetSubtype="2" repeatCount="4000" fill="hold" nodeType="clickEffect">
                                  <p:stCondLst>
                                    <p:cond delay="0"/>
                                  </p:stCondLst>
                                  <p:childTnLst>
                                    <p:animClr clrSpc="rgb" dir="cw">
                                      <p:cBhvr>
                                        <p:cTn id="23" dur="200" fill="hold"/>
                                        <p:tgtEl>
                                          <p:spTgt spid="21"/>
                                        </p:tgtEl>
                                        <p:attrNameLst>
                                          <p:attrName>fillcolor</p:attrName>
                                        </p:attrNameLst>
                                      </p:cBhvr>
                                      <p:to>
                                        <a:srgbClr val="00FF00"/>
                                      </p:to>
                                    </p:animClr>
                                    <p:set>
                                      <p:cBhvr>
                                        <p:cTn id="24" dur="200" fill="hold"/>
                                        <p:tgtEl>
                                          <p:spTgt spid="21"/>
                                        </p:tgtEl>
                                        <p:attrNameLst>
                                          <p:attrName>fill.type</p:attrName>
                                        </p:attrNameLst>
                                      </p:cBhvr>
                                      <p:to>
                                        <p:strVal val="solid"/>
                                      </p:to>
                                    </p:set>
                                    <p:set>
                                      <p:cBhvr>
                                        <p:cTn id="25" dur="200" fill="hold"/>
                                        <p:tgtEl>
                                          <p:spTgt spid="21"/>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3" name="Am-thanh-tra-loi-dung-www_nhacchuongvui_com.wav"/>
                                        </p:tgtEl>
                                      </p:cMediaNode>
                                    </p:audio>
                                  </p:subTnLst>
                                </p:cTn>
                              </p:par>
                              <p:par>
                                <p:cTn id="26" presetID="1" presetClass="entr" presetSubtype="0"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Am-thanh-tra-loi-dung-www_nhacchuongvui_com.wav"/>
                                        </p:tgtEl>
                                      </p:cMediaNode>
                                    </p:audio>
                                  </p:subTnLst>
                                </p:cTn>
                              </p:par>
                              <p:par>
                                <p:cTn id="28" presetID="26" presetClass="emph" presetSubtype="0" repeatCount="indefinite" fill="hold" nodeType="withEffect">
                                  <p:stCondLst>
                                    <p:cond delay="0"/>
                                  </p:stCondLst>
                                  <p:childTnLst>
                                    <p:animEffect transition="out" filter="fade">
                                      <p:cBhvr>
                                        <p:cTn id="29" dur="500" tmFilter="0, 0; .2, .5; .8, .5; 1, 0"/>
                                        <p:tgtEl>
                                          <p:spTgt spid="25"/>
                                        </p:tgtEl>
                                      </p:cBhvr>
                                    </p:animEffect>
                                    <p:animScale>
                                      <p:cBhvr>
                                        <p:cTn id="30" dur="250" autoRev="1" fill="hold"/>
                                        <p:tgtEl>
                                          <p:spTgt spid="25"/>
                                        </p:tgtEl>
                                      </p:cBhvr>
                                      <p:by x="105000" y="105000"/>
                                    </p:animScale>
                                  </p:childTnLst>
                                </p:cTn>
                              </p:par>
                            </p:childTnLst>
                          </p:cTn>
                        </p:par>
                      </p:childTnLst>
                    </p:cTn>
                  </p:par>
                </p:childTnLst>
              </p:cTn>
              <p:nextCondLst>
                <p:cond evt="onClick" delay="0">
                  <p:tgtEl>
                    <p:spTgt spid="21"/>
                  </p:tgtEl>
                </p:cond>
              </p:nextCondLst>
            </p:seq>
            <p:seq concurrent="1" nextAc="seek">
              <p:cTn id="31" restart="whenNotActive" fill="hold" evtFilter="cancelBubble" nodeType="interactiveSeq">
                <p:stCondLst>
                  <p:cond evt="onClick" delay="0">
                    <p:tgtEl>
                      <p:spTgt spid="24"/>
                    </p:tgtEl>
                  </p:cond>
                </p:stCondLst>
                <p:endSync evt="end" delay="0">
                  <p:rtn val="all"/>
                </p:endSync>
                <p:childTnLst>
                  <p:par>
                    <p:cTn id="32" fill="hold">
                      <p:stCondLst>
                        <p:cond delay="0"/>
                      </p:stCondLst>
                      <p:childTnLst>
                        <p:par>
                          <p:cTn id="33" fill="hold">
                            <p:stCondLst>
                              <p:cond delay="0"/>
                            </p:stCondLst>
                            <p:childTnLst>
                              <p:par>
                                <p:cTn id="34" presetID="1" presetClass="emph" presetSubtype="2" repeatCount="4000" fill="hold" nodeType="clickEffect">
                                  <p:stCondLst>
                                    <p:cond delay="0"/>
                                  </p:stCondLst>
                                  <p:childTnLst>
                                    <p:animClr clrSpc="rgb" dir="cw">
                                      <p:cBhvr>
                                        <p:cTn id="35" dur="200" fill="hold"/>
                                        <p:tgtEl>
                                          <p:spTgt spid="24"/>
                                        </p:tgtEl>
                                        <p:attrNameLst>
                                          <p:attrName>fillcolor</p:attrName>
                                        </p:attrNameLst>
                                      </p:cBhvr>
                                      <p:to>
                                        <a:srgbClr val="FF7C80"/>
                                      </p:to>
                                    </p:animClr>
                                    <p:set>
                                      <p:cBhvr>
                                        <p:cTn id="36" dur="200" fill="hold"/>
                                        <p:tgtEl>
                                          <p:spTgt spid="24"/>
                                        </p:tgtEl>
                                        <p:attrNameLst>
                                          <p:attrName>fill.type</p:attrName>
                                        </p:attrNameLst>
                                      </p:cBhvr>
                                      <p:to>
                                        <p:strVal val="solid"/>
                                      </p:to>
                                    </p:set>
                                    <p:set>
                                      <p:cBhvr>
                                        <p:cTn id="37" dur="200" fill="hold"/>
                                        <p:tgtEl>
                                          <p:spTgt spid="24"/>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8" fill="hold">
                            <p:stCondLst>
                              <p:cond delay="800"/>
                            </p:stCondLst>
                            <p:childTnLst>
                              <p:par>
                                <p:cTn id="39" presetID="10" presetClass="entr" presetSubtype="0" fill="hold" nodeType="after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500"/>
                                        <p:tgtEl>
                                          <p:spTgt spid="30"/>
                                        </p:tgtEl>
                                      </p:cBhvr>
                                    </p:animEffect>
                                  </p:childTnLst>
                                </p:cTn>
                              </p:par>
                              <p:par>
                                <p:cTn id="42" presetID="1" presetClass="entr" presetSubtype="0" fill="hold" nodeType="withEffect">
                                  <p:stCondLst>
                                    <p:cond delay="0"/>
                                  </p:stCondLst>
                                  <p:childTnLst>
                                    <p:set>
                                      <p:cBhvr>
                                        <p:cTn id="43"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1300"/>
                            </p:stCondLst>
                            <p:childTnLst>
                              <p:par>
                                <p:cTn id="45" presetID="10" presetClass="exit" presetSubtype="0" fill="hold" nodeType="afterEffect">
                                  <p:stCondLst>
                                    <p:cond delay="1500"/>
                                  </p:stCondLst>
                                  <p:childTnLst>
                                    <p:animEffect transition="out" filter="fade">
                                      <p:cBhvr>
                                        <p:cTn id="46" dur="500"/>
                                        <p:tgtEl>
                                          <p:spTgt spid="30"/>
                                        </p:tgtEl>
                                      </p:cBhvr>
                                    </p:animEffect>
                                    <p:set>
                                      <p:cBhvr>
                                        <p:cTn id="47"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48" restart="whenNotActive" fill="hold" evtFilter="cancelBubble" nodeType="interactiveSeq">
                <p:stCondLst>
                  <p:cond evt="onClick" delay="0">
                    <p:tgtEl>
                      <p:spTgt spid="22"/>
                    </p:tgtEl>
                  </p:cond>
                </p:stCondLst>
                <p:endSync evt="end" delay="0">
                  <p:rtn val="all"/>
                </p:endSync>
                <p:childTnLst>
                  <p:par>
                    <p:cTn id="49" fill="hold">
                      <p:stCondLst>
                        <p:cond delay="0"/>
                      </p:stCondLst>
                      <p:childTnLst>
                        <p:par>
                          <p:cTn id="50" fill="hold">
                            <p:stCondLst>
                              <p:cond delay="0"/>
                            </p:stCondLst>
                            <p:childTnLst>
                              <p:par>
                                <p:cTn id="51" presetID="1" presetClass="emph" presetSubtype="2" repeatCount="4000" fill="hold" nodeType="clickEffect">
                                  <p:stCondLst>
                                    <p:cond delay="0"/>
                                  </p:stCondLst>
                                  <p:childTnLst>
                                    <p:animClr clrSpc="rgb" dir="cw">
                                      <p:cBhvr>
                                        <p:cTn id="52" dur="200" fill="hold"/>
                                        <p:tgtEl>
                                          <p:spTgt spid="22"/>
                                        </p:tgtEl>
                                        <p:attrNameLst>
                                          <p:attrName>fillcolor</p:attrName>
                                        </p:attrNameLst>
                                      </p:cBhvr>
                                      <p:to>
                                        <a:srgbClr val="FF7C80"/>
                                      </p:to>
                                    </p:animClr>
                                    <p:set>
                                      <p:cBhvr>
                                        <p:cTn id="53" dur="200" fill="hold"/>
                                        <p:tgtEl>
                                          <p:spTgt spid="22"/>
                                        </p:tgtEl>
                                        <p:attrNameLst>
                                          <p:attrName>fill.type</p:attrName>
                                        </p:attrNameLst>
                                      </p:cBhvr>
                                      <p:to>
                                        <p:strVal val="solid"/>
                                      </p:to>
                                    </p:set>
                                    <p:set>
                                      <p:cBhvr>
                                        <p:cTn id="54" dur="200" fill="hold"/>
                                        <p:tgtEl>
                                          <p:spTgt spid="22"/>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5" fill="hold">
                            <p:stCondLst>
                              <p:cond delay="800"/>
                            </p:stCondLst>
                            <p:childTnLst>
                              <p:par>
                                <p:cTn id="56" presetID="10" presetClass="entr" presetSubtype="0" fill="hold" nodeType="after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fade">
                                      <p:cBhvr>
                                        <p:cTn id="58" dur="500"/>
                                        <p:tgtEl>
                                          <p:spTgt spid="30"/>
                                        </p:tgtEl>
                                      </p:cBhvr>
                                    </p:animEffect>
                                  </p:childTnLst>
                                </p:cTn>
                              </p:par>
                              <p:par>
                                <p:cTn id="59" presetID="1" presetClass="entr" presetSubtype="0" fill="hold" nodeType="withEffect">
                                  <p:stCondLst>
                                    <p:cond delay="0"/>
                                  </p:stCondLst>
                                  <p:childTnLst>
                                    <p:set>
                                      <p:cBhvr>
                                        <p:cTn id="60"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2" name="Am-thanh-tra-loi-sai-www_nhacchuongvui_com.wav"/>
                                        </p:tgtEl>
                                      </p:cMediaNode>
                                    </p:audio>
                                  </p:subTnLst>
                                </p:cTn>
                              </p:par>
                            </p:childTnLst>
                          </p:cTn>
                        </p:par>
                        <p:par>
                          <p:cTn id="61" fill="hold">
                            <p:stCondLst>
                              <p:cond delay="1300"/>
                            </p:stCondLst>
                            <p:childTnLst>
                              <p:par>
                                <p:cTn id="62" presetID="10" presetClass="exit" presetSubtype="0" fill="hold" nodeType="afterEffect">
                                  <p:stCondLst>
                                    <p:cond delay="1500"/>
                                  </p:stCondLst>
                                  <p:childTnLst>
                                    <p:animEffect transition="out" filter="fade">
                                      <p:cBhvr>
                                        <p:cTn id="63" dur="500"/>
                                        <p:tgtEl>
                                          <p:spTgt spid="30"/>
                                        </p:tgtEl>
                                      </p:cBhvr>
                                    </p:animEffect>
                                    <p:set>
                                      <p:cBhvr>
                                        <p:cTn id="64"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E02096-0B4C-40A2-A32A-8F292D0AA297}"/>
              </a:ext>
            </a:extLst>
          </p:cNvPr>
          <p:cNvPicPr>
            <a:picLocks noChangeAspect="1"/>
          </p:cNvPicPr>
          <p:nvPr/>
        </p:nvPicPr>
        <p:blipFill rotWithShape="1">
          <a:blip r:embed="rId4"/>
          <a:srcRect l="642" r="642"/>
          <a:stretch/>
        </p:blipFill>
        <p:spPr>
          <a:xfrm>
            <a:off x="8052" y="0"/>
            <a:ext cx="12192000" cy="6858000"/>
          </a:xfrm>
          <a:prstGeom prst="rect">
            <a:avLst/>
          </a:prstGeom>
        </p:spPr>
      </p:pic>
      <p:sp>
        <p:nvSpPr>
          <p:cNvPr id="6" name="Rectangle: Rounded Corners 5">
            <a:extLst>
              <a:ext uri="{FF2B5EF4-FFF2-40B4-BE49-F238E27FC236}">
                <a16:creationId xmlns:a16="http://schemas.microsoft.com/office/drawing/2014/main" id="{D01009C8-3D60-4DBB-8DAE-01B20A91DD4F}"/>
              </a:ext>
            </a:extLst>
          </p:cNvPr>
          <p:cNvSpPr/>
          <p:nvPr/>
        </p:nvSpPr>
        <p:spPr>
          <a:xfrm>
            <a:off x="945229" y="205699"/>
            <a:ext cx="10500851" cy="2882357"/>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2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06 NK PowerSkills">
            <a:extLst>
              <a:ext uri="{FF2B5EF4-FFF2-40B4-BE49-F238E27FC236}">
                <a16:creationId xmlns:a16="http://schemas.microsoft.com/office/drawing/2014/main" id="{1DEA5E7F-63DC-439D-8F3D-74906C9CC7A7}"/>
              </a:ext>
            </a:extLst>
          </p:cNvPr>
          <p:cNvSpPr txBox="1"/>
          <p:nvPr/>
        </p:nvSpPr>
        <p:spPr>
          <a:xfrm>
            <a:off x="1107460" y="789505"/>
            <a:ext cx="10176387" cy="1754326"/>
          </a:xfrm>
          <a:prstGeom prst="rect">
            <a:avLst/>
          </a:prstGeom>
          <a:noFill/>
        </p:spPr>
        <p:txBody>
          <a:bodyPr wrap="square" rtlCol="0">
            <a:spAutoFit/>
          </a:bodyPr>
          <a:lstStyle/>
          <a:p>
            <a:pPr algn="ctr"/>
            <a:r>
              <a:rPr lang="en-US" sz="5400" b="1"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Câu</a:t>
            </a:r>
            <a:r>
              <a:rPr lang="en-US" sz="5400" b="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2. </a:t>
            </a:r>
            <a:r>
              <a:rPr lang="en-US" sz="5400" b="1" i="0">
                <a:solidFill>
                  <a:srgbClr val="002060"/>
                </a:solidFill>
                <a:effectLst/>
                <a:latin typeface="Times New Roman" panose="02020603050405020304" pitchFamily="18" charset="0"/>
                <a:cs typeface="Times New Roman" panose="02020603050405020304" pitchFamily="18" charset="0"/>
              </a:rPr>
              <a:t>Chồi có thể mọc ra từ vị trí nào trên cây mía?</a:t>
            </a:r>
          </a:p>
        </p:txBody>
      </p:sp>
      <p:sp>
        <p:nvSpPr>
          <p:cNvPr id="8" name="Đ Ghé thăm Fb.com/nkpowerskills">
            <a:extLst>
              <a:ext uri="{FF2B5EF4-FFF2-40B4-BE49-F238E27FC236}">
                <a16:creationId xmlns:a16="http://schemas.microsoft.com/office/drawing/2014/main" id="{A25A5E87-A807-40E6-A891-3C2FC926D62B}"/>
              </a:ext>
            </a:extLst>
          </p:cNvPr>
          <p:cNvSpPr/>
          <p:nvPr/>
        </p:nvSpPr>
        <p:spPr>
          <a:xfrm>
            <a:off x="1460685" y="3512064"/>
            <a:ext cx="2327921" cy="794519"/>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algn="ctr"/>
            <a:r>
              <a:rPr lang="en-US" sz="32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Nách lá</a:t>
            </a:r>
            <a:endParaRPr lang="en-US" sz="32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9" name="Ghé thăm Fb.com/nkpowerskills">
            <a:extLst>
              <a:ext uri="{FF2B5EF4-FFF2-40B4-BE49-F238E27FC236}">
                <a16:creationId xmlns:a16="http://schemas.microsoft.com/office/drawing/2014/main" id="{DA2A7DA1-F4CB-4C16-9642-5FBD0B77C5A2}"/>
              </a:ext>
            </a:extLst>
          </p:cNvPr>
          <p:cNvSpPr/>
          <p:nvPr/>
        </p:nvSpPr>
        <p:spPr>
          <a:xfrm>
            <a:off x="6816183" y="4913296"/>
            <a:ext cx="2327921" cy="794519"/>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algn="ctr"/>
            <a:r>
              <a:rPr lang="en-US" sz="32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Ngọn</a:t>
            </a:r>
            <a:endParaRPr lang="en-US" sz="32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0" name="Ghé thăm Fb.com/nkpowerskills">
            <a:extLst>
              <a:ext uri="{FF2B5EF4-FFF2-40B4-BE49-F238E27FC236}">
                <a16:creationId xmlns:a16="http://schemas.microsoft.com/office/drawing/2014/main" id="{DA037F8E-D80F-4680-9529-415D7B5F7D60}"/>
              </a:ext>
            </a:extLst>
          </p:cNvPr>
          <p:cNvSpPr/>
          <p:nvPr/>
        </p:nvSpPr>
        <p:spPr>
          <a:xfrm>
            <a:off x="1451538" y="4913296"/>
            <a:ext cx="2327921" cy="794519"/>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algn="ctr"/>
            <a:r>
              <a:rPr lang="en-US" sz="32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Thân</a:t>
            </a:r>
            <a:endParaRPr lang="en-US" sz="32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1" name="Ghé thăm Fb.com/nkpowerskills">
            <a:extLst>
              <a:ext uri="{FF2B5EF4-FFF2-40B4-BE49-F238E27FC236}">
                <a16:creationId xmlns:a16="http://schemas.microsoft.com/office/drawing/2014/main" id="{EEC2079F-EF6E-43EA-8FC6-F4D26B302521}"/>
              </a:ext>
            </a:extLst>
          </p:cNvPr>
          <p:cNvSpPr/>
          <p:nvPr/>
        </p:nvSpPr>
        <p:spPr>
          <a:xfrm>
            <a:off x="6816183" y="3523947"/>
            <a:ext cx="2327921" cy="794519"/>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algn="ctr"/>
            <a:r>
              <a:rPr lang="en-US" sz="32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Lá</a:t>
            </a:r>
            <a:endParaRPr lang="en-US" sz="32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2" name="Picture 11">
            <a:hlinkClick r:id="rId5" action="ppaction://hlinksldjump"/>
            <a:extLst>
              <a:ext uri="{FF2B5EF4-FFF2-40B4-BE49-F238E27FC236}">
                <a16:creationId xmlns:a16="http://schemas.microsoft.com/office/drawing/2014/main" id="{2384D275-824A-4B68-99CC-7A2FAA66B2E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20192" y="5745480"/>
            <a:ext cx="970071" cy="970071"/>
          </a:xfrm>
          <a:prstGeom prst="rect">
            <a:avLst/>
          </a:prstGeom>
          <a:effectLst>
            <a:glow rad="101600">
              <a:schemeClr val="bg1">
                <a:alpha val="60000"/>
              </a:schemeClr>
            </a:glow>
          </a:effectLst>
        </p:spPr>
      </p:pic>
      <p:pic>
        <p:nvPicPr>
          <p:cNvPr id="13" name="Picture 4" descr="Káº¿t quáº£ hÃ¬nh áº£nh cho right icon">
            <a:extLst>
              <a:ext uri="{FF2B5EF4-FFF2-40B4-BE49-F238E27FC236}">
                <a16:creationId xmlns:a16="http://schemas.microsoft.com/office/drawing/2014/main" id="{B42D9ED4-ABE3-4F22-8936-91F606AE4A9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61885" y="3456451"/>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wrong icon">
            <a:extLst>
              <a:ext uri="{FF2B5EF4-FFF2-40B4-BE49-F238E27FC236}">
                <a16:creationId xmlns:a16="http://schemas.microsoft.com/office/drawing/2014/main" id="{2C135872-3463-4904-9287-11406846D8B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319756" y="4694308"/>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wrong icon">
            <a:extLst>
              <a:ext uri="{FF2B5EF4-FFF2-40B4-BE49-F238E27FC236}">
                <a16:creationId xmlns:a16="http://schemas.microsoft.com/office/drawing/2014/main" id="{5A2F8912-2B36-46A6-9B7C-AAC8BF4BC12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323764" y="3442274"/>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Káº¿t quáº£ hÃ¬nh áº£nh cho wrong icon">
            <a:extLst>
              <a:ext uri="{FF2B5EF4-FFF2-40B4-BE49-F238E27FC236}">
                <a16:creationId xmlns:a16="http://schemas.microsoft.com/office/drawing/2014/main" id="{BB3980C3-1D47-454F-814C-DA71B0B41A6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61885" y="4678795"/>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7" name="01 NK PowerSkills">
            <a:extLst>
              <a:ext uri="{FF2B5EF4-FFF2-40B4-BE49-F238E27FC236}">
                <a16:creationId xmlns:a16="http://schemas.microsoft.com/office/drawing/2014/main" id="{B6119339-0B07-4C03-8A22-2C2E80E4080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3570891" y="1505756"/>
            <a:ext cx="4219908" cy="4152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2170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10"/>
                                        </p:tgtEl>
                                        <p:attrNameLst>
                                          <p:attrName>fillcolor</p:attrName>
                                        </p:attrNameLst>
                                      </p:cBhvr>
                                      <p:to>
                                        <a:srgbClr val="FF7C80"/>
                                      </p:to>
                                    </p:animClr>
                                    <p:set>
                                      <p:cBhvr>
                                        <p:cTn id="7" dur="200" fill="hold"/>
                                        <p:tgtEl>
                                          <p:spTgt spid="10"/>
                                        </p:tgtEl>
                                        <p:attrNameLst>
                                          <p:attrName>fill.type</p:attrName>
                                        </p:attrNameLst>
                                      </p:cBhvr>
                                      <p:to>
                                        <p:strVal val="solid"/>
                                      </p:to>
                                    </p:set>
                                    <p:set>
                                      <p:cBhvr>
                                        <p:cTn id="8" dur="200" fill="hold"/>
                                        <p:tgtEl>
                                          <p:spTgt spid="10"/>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9" fill="hold">
                            <p:stCondLst>
                              <p:cond delay="800"/>
                            </p:stCondLst>
                            <p:childTnLst>
                              <p:par>
                                <p:cTn id="10" presetID="10"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Am-thanh-tra-loi-sai-www_nhacchuongvui_com.wav"/>
                                        </p:tgtEl>
                                      </p:cMediaNode>
                                    </p:audio>
                                  </p:subTnLst>
                                </p:cTn>
                              </p:par>
                            </p:childTnLst>
                          </p:cTn>
                        </p:par>
                        <p:par>
                          <p:cTn id="15" fill="hold">
                            <p:stCondLst>
                              <p:cond delay="1300"/>
                            </p:stCondLst>
                            <p:childTnLst>
                              <p:par>
                                <p:cTn id="16" presetID="10" presetClass="exit" presetSubtype="0" fill="hold" nodeType="afterEffect">
                                  <p:stCondLst>
                                    <p:cond delay="1500"/>
                                  </p:stCondLst>
                                  <p:childTnLst>
                                    <p:animEffect transition="out" filter="fade">
                                      <p:cBhvr>
                                        <p:cTn id="17" dur="500"/>
                                        <p:tgtEl>
                                          <p:spTgt spid="17"/>
                                        </p:tgtEl>
                                      </p:cBhvr>
                                    </p:animEffect>
                                    <p:set>
                                      <p:cBhvr>
                                        <p:cTn id="18"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9" restart="whenNotActive" fill="hold" evtFilter="cancelBubble" nodeType="interactiveSeq">
                <p:stCondLst>
                  <p:cond evt="onClick" delay="0">
                    <p:tgtEl>
                      <p:spTgt spid="8"/>
                    </p:tgtEl>
                  </p:cond>
                </p:stCondLst>
                <p:endSync evt="end" delay="0">
                  <p:rtn val="all"/>
                </p:endSync>
                <p:childTnLst>
                  <p:par>
                    <p:cTn id="20" fill="hold">
                      <p:stCondLst>
                        <p:cond delay="0"/>
                      </p:stCondLst>
                      <p:childTnLst>
                        <p:par>
                          <p:cTn id="21" fill="hold">
                            <p:stCondLst>
                              <p:cond delay="0"/>
                            </p:stCondLst>
                            <p:childTnLst>
                              <p:par>
                                <p:cTn id="22" presetID="1" presetClass="emph" presetSubtype="2" repeatCount="4000" fill="hold" nodeType="clickEffect">
                                  <p:stCondLst>
                                    <p:cond delay="0"/>
                                  </p:stCondLst>
                                  <p:childTnLst>
                                    <p:animClr clrSpc="rgb" dir="cw">
                                      <p:cBhvr>
                                        <p:cTn id="23" dur="200" fill="hold"/>
                                        <p:tgtEl>
                                          <p:spTgt spid="8"/>
                                        </p:tgtEl>
                                        <p:attrNameLst>
                                          <p:attrName>fillcolor</p:attrName>
                                        </p:attrNameLst>
                                      </p:cBhvr>
                                      <p:to>
                                        <a:srgbClr val="00FF00"/>
                                      </p:to>
                                    </p:animClr>
                                    <p:set>
                                      <p:cBhvr>
                                        <p:cTn id="24" dur="200" fill="hold"/>
                                        <p:tgtEl>
                                          <p:spTgt spid="8"/>
                                        </p:tgtEl>
                                        <p:attrNameLst>
                                          <p:attrName>fill.type</p:attrName>
                                        </p:attrNameLst>
                                      </p:cBhvr>
                                      <p:to>
                                        <p:strVal val="solid"/>
                                      </p:to>
                                    </p:set>
                                    <p:set>
                                      <p:cBhvr>
                                        <p:cTn id="25" dur="200" fill="hold"/>
                                        <p:tgtEl>
                                          <p:spTgt spid="8"/>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3" name="Am-thanh-tra-loi-dung-www_nhacchuongvui_com.wav"/>
                                        </p:tgtEl>
                                      </p:cMediaNode>
                                    </p:audio>
                                  </p:subTnLst>
                                </p:cTn>
                              </p:par>
                              <p:par>
                                <p:cTn id="26" presetID="1"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Am-thanh-tra-loi-dung-www_nhacchuongvui_com.wav"/>
                                        </p:tgtEl>
                                      </p:cMediaNode>
                                    </p:audio>
                                  </p:subTnLst>
                                </p:cTn>
                              </p:par>
                              <p:par>
                                <p:cTn id="28" presetID="26" presetClass="emph" presetSubtype="0" repeatCount="indefinite" fill="hold" nodeType="withEffect">
                                  <p:stCondLst>
                                    <p:cond delay="0"/>
                                  </p:stCondLst>
                                  <p:childTnLst>
                                    <p:animEffect transition="out" filter="fade">
                                      <p:cBhvr>
                                        <p:cTn id="29" dur="500" tmFilter="0, 0; .2, .5; .8, .5; 1, 0"/>
                                        <p:tgtEl>
                                          <p:spTgt spid="12"/>
                                        </p:tgtEl>
                                      </p:cBhvr>
                                    </p:animEffect>
                                    <p:animScale>
                                      <p:cBhvr>
                                        <p:cTn id="30" dur="250" autoRev="1" fill="hold"/>
                                        <p:tgtEl>
                                          <p:spTgt spid="12"/>
                                        </p:tgtEl>
                                      </p:cBhvr>
                                      <p:by x="105000" y="105000"/>
                                    </p:animScale>
                                  </p:childTnLst>
                                </p:cTn>
                              </p:par>
                            </p:childTnLst>
                          </p:cTn>
                        </p:par>
                      </p:childTnLst>
                    </p:cTn>
                  </p:par>
                </p:childTnLst>
              </p:cTn>
              <p:nextCondLst>
                <p:cond evt="onClick" delay="0">
                  <p:tgtEl>
                    <p:spTgt spid="8"/>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emph" presetSubtype="2" repeatCount="4000" fill="hold" nodeType="clickEffect">
                                  <p:stCondLst>
                                    <p:cond delay="0"/>
                                  </p:stCondLst>
                                  <p:childTnLst>
                                    <p:animClr clrSpc="rgb" dir="cw">
                                      <p:cBhvr>
                                        <p:cTn id="35" dur="200" fill="hold"/>
                                        <p:tgtEl>
                                          <p:spTgt spid="11"/>
                                        </p:tgtEl>
                                        <p:attrNameLst>
                                          <p:attrName>fillcolor</p:attrName>
                                        </p:attrNameLst>
                                      </p:cBhvr>
                                      <p:to>
                                        <a:srgbClr val="FF7C80"/>
                                      </p:to>
                                    </p:animClr>
                                    <p:set>
                                      <p:cBhvr>
                                        <p:cTn id="36" dur="200" fill="hold"/>
                                        <p:tgtEl>
                                          <p:spTgt spid="11"/>
                                        </p:tgtEl>
                                        <p:attrNameLst>
                                          <p:attrName>fill.type</p:attrName>
                                        </p:attrNameLst>
                                      </p:cBhvr>
                                      <p:to>
                                        <p:strVal val="solid"/>
                                      </p:to>
                                    </p:set>
                                    <p:set>
                                      <p:cBhvr>
                                        <p:cTn id="37" dur="200" fill="hold"/>
                                        <p:tgtEl>
                                          <p:spTgt spid="11"/>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8" fill="hold">
                            <p:stCondLst>
                              <p:cond delay="8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1300"/>
                            </p:stCondLst>
                            <p:childTnLst>
                              <p:par>
                                <p:cTn id="45" presetID="10" presetClass="exit" presetSubtype="0" fill="hold" nodeType="afterEffect">
                                  <p:stCondLst>
                                    <p:cond delay="1500"/>
                                  </p:stCondLst>
                                  <p:childTnLst>
                                    <p:animEffect transition="out" filter="fade">
                                      <p:cBhvr>
                                        <p:cTn id="46" dur="500"/>
                                        <p:tgtEl>
                                          <p:spTgt spid="17"/>
                                        </p:tgtEl>
                                      </p:cBhvr>
                                    </p:animEffect>
                                    <p:set>
                                      <p:cBhvr>
                                        <p:cTn id="4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8" restart="whenNotActive" fill="hold" evtFilter="cancelBubble" nodeType="interactiveSeq">
                <p:stCondLst>
                  <p:cond evt="onClick" delay="0">
                    <p:tgtEl>
                      <p:spTgt spid="9"/>
                    </p:tgtEl>
                  </p:cond>
                </p:stCondLst>
                <p:endSync evt="end" delay="0">
                  <p:rtn val="all"/>
                </p:endSync>
                <p:childTnLst>
                  <p:par>
                    <p:cTn id="49" fill="hold">
                      <p:stCondLst>
                        <p:cond delay="0"/>
                      </p:stCondLst>
                      <p:childTnLst>
                        <p:par>
                          <p:cTn id="50" fill="hold">
                            <p:stCondLst>
                              <p:cond delay="0"/>
                            </p:stCondLst>
                            <p:childTnLst>
                              <p:par>
                                <p:cTn id="51" presetID="1" presetClass="emph" presetSubtype="2" repeatCount="4000" fill="hold" nodeType="clickEffect">
                                  <p:stCondLst>
                                    <p:cond delay="0"/>
                                  </p:stCondLst>
                                  <p:childTnLst>
                                    <p:animClr clrSpc="rgb" dir="cw">
                                      <p:cBhvr>
                                        <p:cTn id="52" dur="200" fill="hold"/>
                                        <p:tgtEl>
                                          <p:spTgt spid="9"/>
                                        </p:tgtEl>
                                        <p:attrNameLst>
                                          <p:attrName>fillcolor</p:attrName>
                                        </p:attrNameLst>
                                      </p:cBhvr>
                                      <p:to>
                                        <a:srgbClr val="FF7C80"/>
                                      </p:to>
                                    </p:animClr>
                                    <p:set>
                                      <p:cBhvr>
                                        <p:cTn id="53" dur="200" fill="hold"/>
                                        <p:tgtEl>
                                          <p:spTgt spid="9"/>
                                        </p:tgtEl>
                                        <p:attrNameLst>
                                          <p:attrName>fill.type</p:attrName>
                                        </p:attrNameLst>
                                      </p:cBhvr>
                                      <p:to>
                                        <p:strVal val="solid"/>
                                      </p:to>
                                    </p:set>
                                    <p:set>
                                      <p:cBhvr>
                                        <p:cTn id="54" dur="200" fill="hold"/>
                                        <p:tgtEl>
                                          <p:spTgt spid="9"/>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5" fill="hold">
                            <p:stCondLst>
                              <p:cond delay="800"/>
                            </p:stCondLst>
                            <p:childTnLst>
                              <p:par>
                                <p:cTn id="56" presetID="10" presetClass="entr" presetSubtype="0" fill="hold" nodeType="after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500"/>
                                        <p:tgtEl>
                                          <p:spTgt spid="17"/>
                                        </p:tgtEl>
                                      </p:cBhvr>
                                    </p:animEffect>
                                  </p:childTnLst>
                                </p:cTn>
                              </p:par>
                              <p:par>
                                <p:cTn id="59" presetID="1" presetClass="entr" presetSubtype="0" fill="hold" nodeType="withEffect">
                                  <p:stCondLst>
                                    <p:cond delay="0"/>
                                  </p:stCondLst>
                                  <p:childTnLst>
                                    <p:set>
                                      <p:cBhvr>
                                        <p:cTn id="60"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2" name="Am-thanh-tra-loi-sai-www_nhacchuongvui_com.wav"/>
                                        </p:tgtEl>
                                      </p:cMediaNode>
                                    </p:audio>
                                  </p:subTnLst>
                                </p:cTn>
                              </p:par>
                            </p:childTnLst>
                          </p:cTn>
                        </p:par>
                        <p:par>
                          <p:cTn id="61" fill="hold">
                            <p:stCondLst>
                              <p:cond delay="1300"/>
                            </p:stCondLst>
                            <p:childTnLst>
                              <p:par>
                                <p:cTn id="62" presetID="10" presetClass="exit" presetSubtype="0" fill="hold" nodeType="afterEffect">
                                  <p:stCondLst>
                                    <p:cond delay="1500"/>
                                  </p:stCondLst>
                                  <p:childTnLst>
                                    <p:animEffect transition="out" filter="fade">
                                      <p:cBhvr>
                                        <p:cTn id="63" dur="500"/>
                                        <p:tgtEl>
                                          <p:spTgt spid="17"/>
                                        </p:tgtEl>
                                      </p:cBhvr>
                                    </p:animEffect>
                                    <p:set>
                                      <p:cBhvr>
                                        <p:cTn id="64"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E02096-0B4C-40A2-A32A-8F292D0AA297}"/>
              </a:ext>
            </a:extLst>
          </p:cNvPr>
          <p:cNvPicPr>
            <a:picLocks noChangeAspect="1"/>
          </p:cNvPicPr>
          <p:nvPr/>
        </p:nvPicPr>
        <p:blipFill rotWithShape="1">
          <a:blip r:embed="rId4"/>
          <a:srcRect l="642" r="642"/>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152B3B70-0387-4025-95B7-9D0267E764A8}"/>
              </a:ext>
            </a:extLst>
          </p:cNvPr>
          <p:cNvSpPr/>
          <p:nvPr/>
        </p:nvSpPr>
        <p:spPr>
          <a:xfrm>
            <a:off x="945229" y="102629"/>
            <a:ext cx="10500851" cy="2882357"/>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2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4" name="06 NK PowerSkills">
            <a:extLst>
              <a:ext uri="{FF2B5EF4-FFF2-40B4-BE49-F238E27FC236}">
                <a16:creationId xmlns:a16="http://schemas.microsoft.com/office/drawing/2014/main" id="{4C4362FE-F491-45BE-9960-6357312FEAA4}"/>
              </a:ext>
            </a:extLst>
          </p:cNvPr>
          <p:cNvSpPr txBox="1"/>
          <p:nvPr/>
        </p:nvSpPr>
        <p:spPr>
          <a:xfrm>
            <a:off x="1099410" y="734423"/>
            <a:ext cx="10060203" cy="1569660"/>
          </a:xfrm>
          <a:prstGeom prst="rect">
            <a:avLst/>
          </a:prstGeom>
          <a:noFill/>
        </p:spPr>
        <p:txBody>
          <a:bodyPr wrap="square" rtlCol="0">
            <a:spAutoFit/>
          </a:bodyPr>
          <a:lstStyle/>
          <a:p>
            <a:pPr lvl="0" algn="ctr"/>
            <a:r>
              <a:rPr lang="en-US" sz="4800" b="1" err="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Câu</a:t>
            </a:r>
            <a:r>
              <a:rPr lang="en-US" sz="4800" b="1">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3. </a:t>
            </a:r>
            <a:r>
              <a:rPr lang="vi-VN" sz="4800" b="1" i="0">
                <a:solidFill>
                  <a:srgbClr val="002060"/>
                </a:solidFill>
                <a:effectLst/>
                <a:latin typeface="Times New Roman" panose="02020603050405020304" pitchFamily="18" charset="0"/>
                <a:cs typeface="Times New Roman" panose="02020603050405020304" pitchFamily="18" charset="0"/>
              </a:rPr>
              <a:t>Người ta có thể sử dụng phần nào của cây khoai tây để trồng?</a:t>
            </a:r>
            <a:endParaRPr lang="en-US" sz="48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Đ Ghé thăm Fb.com/nkpowerskills">
            <a:extLst>
              <a:ext uri="{FF2B5EF4-FFF2-40B4-BE49-F238E27FC236}">
                <a16:creationId xmlns:a16="http://schemas.microsoft.com/office/drawing/2014/main" id="{7F5775CF-378E-4036-A26F-B944E2411BBA}"/>
              </a:ext>
            </a:extLst>
          </p:cNvPr>
          <p:cNvSpPr/>
          <p:nvPr/>
        </p:nvSpPr>
        <p:spPr>
          <a:xfrm>
            <a:off x="1099410" y="3113668"/>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algn="ctr"/>
            <a:r>
              <a:rPr lang="en-US" sz="44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Thân</a:t>
            </a:r>
            <a:endParaRPr lang="en-US" sz="4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Ghé thăm Fb.com/nkpowerskills">
            <a:extLst>
              <a:ext uri="{FF2B5EF4-FFF2-40B4-BE49-F238E27FC236}">
                <a16:creationId xmlns:a16="http://schemas.microsoft.com/office/drawing/2014/main" id="{077DFA89-4E18-477E-87E2-0AF8DCBE209D}"/>
              </a:ext>
            </a:extLst>
          </p:cNvPr>
          <p:cNvSpPr/>
          <p:nvPr/>
        </p:nvSpPr>
        <p:spPr>
          <a:xfrm>
            <a:off x="6454908" y="4514900"/>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algn="ctr"/>
            <a:r>
              <a:rPr lang="en-US" sz="44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Cành</a:t>
            </a:r>
            <a:endParaRPr lang="en-US" sz="4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8" name="Ghé thăm Fb.com/nkpowerskills">
            <a:extLst>
              <a:ext uri="{FF2B5EF4-FFF2-40B4-BE49-F238E27FC236}">
                <a16:creationId xmlns:a16="http://schemas.microsoft.com/office/drawing/2014/main" id="{4DD7163D-15FC-42D4-936C-2A52F2B1BF1E}"/>
              </a:ext>
            </a:extLst>
          </p:cNvPr>
          <p:cNvSpPr/>
          <p:nvPr/>
        </p:nvSpPr>
        <p:spPr>
          <a:xfrm>
            <a:off x="1090263" y="4514900"/>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algn="ctr"/>
            <a:r>
              <a:rPr lang="en-US" sz="44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Ngọn</a:t>
            </a:r>
            <a:endParaRPr lang="en-US" sz="4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9" name="Ghé thăm Fb.com/nkpowerskills">
            <a:extLst>
              <a:ext uri="{FF2B5EF4-FFF2-40B4-BE49-F238E27FC236}">
                <a16:creationId xmlns:a16="http://schemas.microsoft.com/office/drawing/2014/main" id="{02620B49-5025-4586-AF14-42D5363DDD6B}"/>
              </a:ext>
            </a:extLst>
          </p:cNvPr>
          <p:cNvSpPr/>
          <p:nvPr/>
        </p:nvSpPr>
        <p:spPr>
          <a:xfrm>
            <a:off x="6454908" y="3125551"/>
            <a:ext cx="4826432" cy="1295814"/>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algn="ctr"/>
            <a:r>
              <a:rPr lang="en-US" sz="4400"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Rễ</a:t>
            </a:r>
            <a:endParaRPr lang="en-US" sz="4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0" name="Picture 9">
            <a:hlinkClick r:id="rId5" action="ppaction://hlinksldjump"/>
            <a:extLst>
              <a:ext uri="{FF2B5EF4-FFF2-40B4-BE49-F238E27FC236}">
                <a16:creationId xmlns:a16="http://schemas.microsoft.com/office/drawing/2014/main" id="{C7D52BF7-A7D4-480C-9973-BE96CADE39B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20192" y="5745480"/>
            <a:ext cx="970071" cy="970071"/>
          </a:xfrm>
          <a:prstGeom prst="rect">
            <a:avLst/>
          </a:prstGeom>
          <a:effectLst>
            <a:glow rad="101600">
              <a:schemeClr val="bg1">
                <a:alpha val="60000"/>
              </a:schemeClr>
            </a:glow>
          </a:effectLst>
        </p:spPr>
      </p:pic>
      <p:pic>
        <p:nvPicPr>
          <p:cNvPr id="11" name="Picture 4" descr="Káº¿t quáº£ hÃ¬nh áº£nh cho right icon">
            <a:extLst>
              <a:ext uri="{FF2B5EF4-FFF2-40B4-BE49-F238E27FC236}">
                <a16:creationId xmlns:a16="http://schemas.microsoft.com/office/drawing/2014/main" id="{21A41420-93EE-4D54-82E8-0794C6FE7C0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20695" y="3554711"/>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Káº¿t quáº£ hÃ¬nh áº£nh cho wrong icon">
            <a:extLst>
              <a:ext uri="{FF2B5EF4-FFF2-40B4-BE49-F238E27FC236}">
                <a16:creationId xmlns:a16="http://schemas.microsoft.com/office/drawing/2014/main" id="{1CA53865-BEB2-417A-BFF0-49B27CCB8F4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78598" y="492050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wrong icon">
            <a:extLst>
              <a:ext uri="{FF2B5EF4-FFF2-40B4-BE49-F238E27FC236}">
                <a16:creationId xmlns:a16="http://schemas.microsoft.com/office/drawing/2014/main" id="{55F9E6E6-3D3F-4731-8E4E-DC6EA2FC7FC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82574" y="3540534"/>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wrong icon">
            <a:extLst>
              <a:ext uri="{FF2B5EF4-FFF2-40B4-BE49-F238E27FC236}">
                <a16:creationId xmlns:a16="http://schemas.microsoft.com/office/drawing/2014/main" id="{3399D5CC-94E8-4AD9-A527-94B9509B3F8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0727" y="4904989"/>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5" name="01 NK PowerSkills">
            <a:extLst>
              <a:ext uri="{FF2B5EF4-FFF2-40B4-BE49-F238E27FC236}">
                <a16:creationId xmlns:a16="http://schemas.microsoft.com/office/drawing/2014/main" id="{E7699A44-36D7-40B8-96B3-6DD5F215C67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3894784" y="1884413"/>
            <a:ext cx="4219908" cy="4152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9133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8"/>
                                        </p:tgtEl>
                                        <p:attrNameLst>
                                          <p:attrName>fillcolor</p:attrName>
                                        </p:attrNameLst>
                                      </p:cBhvr>
                                      <p:to>
                                        <a:srgbClr val="FF7C80"/>
                                      </p:to>
                                    </p:animClr>
                                    <p:set>
                                      <p:cBhvr>
                                        <p:cTn id="7" dur="200" fill="hold"/>
                                        <p:tgtEl>
                                          <p:spTgt spid="8"/>
                                        </p:tgtEl>
                                        <p:attrNameLst>
                                          <p:attrName>fill.type</p:attrName>
                                        </p:attrNameLst>
                                      </p:cBhvr>
                                      <p:to>
                                        <p:strVal val="solid"/>
                                      </p:to>
                                    </p:set>
                                    <p:set>
                                      <p:cBhvr>
                                        <p:cTn id="8" dur="200" fill="hold"/>
                                        <p:tgtEl>
                                          <p:spTgt spid="8"/>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9" fill="hold">
                            <p:stCondLst>
                              <p:cond delay="800"/>
                            </p:stCondLst>
                            <p:childTnLst>
                              <p:par>
                                <p:cTn id="10" presetID="10" presetClass="entr" presetSubtype="0"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 name="Am-thanh-tra-loi-sai-www_nhacchuongvui_com.wav"/>
                                        </p:tgtEl>
                                      </p:cMediaNode>
                                    </p:audio>
                                  </p:subTnLst>
                                </p:cTn>
                              </p:par>
                            </p:childTnLst>
                          </p:cTn>
                        </p:par>
                        <p:par>
                          <p:cTn id="15" fill="hold">
                            <p:stCondLst>
                              <p:cond delay="1300"/>
                            </p:stCondLst>
                            <p:childTnLst>
                              <p:par>
                                <p:cTn id="16" presetID="10" presetClass="exit" presetSubtype="0" fill="hold" nodeType="afterEffect">
                                  <p:stCondLst>
                                    <p:cond delay="1500"/>
                                  </p:stCondLst>
                                  <p:childTnLst>
                                    <p:animEffect transition="out" filter="fade">
                                      <p:cBhvr>
                                        <p:cTn id="17" dur="500"/>
                                        <p:tgtEl>
                                          <p:spTgt spid="15"/>
                                        </p:tgtEl>
                                      </p:cBhvr>
                                    </p:animEffect>
                                    <p:set>
                                      <p:cBhvr>
                                        <p:cTn id="18"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9" restart="whenNotActive" fill="hold" evtFilter="cancelBubble" nodeType="interactiveSeq">
                <p:stCondLst>
                  <p:cond evt="onClick" delay="0">
                    <p:tgtEl>
                      <p:spTgt spid="6"/>
                    </p:tgtEl>
                  </p:cond>
                </p:stCondLst>
                <p:endSync evt="end" delay="0">
                  <p:rtn val="all"/>
                </p:endSync>
                <p:childTnLst>
                  <p:par>
                    <p:cTn id="20" fill="hold">
                      <p:stCondLst>
                        <p:cond delay="0"/>
                      </p:stCondLst>
                      <p:childTnLst>
                        <p:par>
                          <p:cTn id="21" fill="hold">
                            <p:stCondLst>
                              <p:cond delay="0"/>
                            </p:stCondLst>
                            <p:childTnLst>
                              <p:par>
                                <p:cTn id="22" presetID="1" presetClass="emph" presetSubtype="2" repeatCount="4000" fill="hold" nodeType="clickEffect">
                                  <p:stCondLst>
                                    <p:cond delay="0"/>
                                  </p:stCondLst>
                                  <p:childTnLst>
                                    <p:animClr clrSpc="rgb" dir="cw">
                                      <p:cBhvr>
                                        <p:cTn id="23" dur="200" fill="hold"/>
                                        <p:tgtEl>
                                          <p:spTgt spid="6"/>
                                        </p:tgtEl>
                                        <p:attrNameLst>
                                          <p:attrName>fillcolor</p:attrName>
                                        </p:attrNameLst>
                                      </p:cBhvr>
                                      <p:to>
                                        <a:srgbClr val="00FF00"/>
                                      </p:to>
                                    </p:animClr>
                                    <p:set>
                                      <p:cBhvr>
                                        <p:cTn id="24" dur="200" fill="hold"/>
                                        <p:tgtEl>
                                          <p:spTgt spid="6"/>
                                        </p:tgtEl>
                                        <p:attrNameLst>
                                          <p:attrName>fill.type</p:attrName>
                                        </p:attrNameLst>
                                      </p:cBhvr>
                                      <p:to>
                                        <p:strVal val="solid"/>
                                      </p:to>
                                    </p:set>
                                    <p:set>
                                      <p:cBhvr>
                                        <p:cTn id="25" dur="200" fill="hold"/>
                                        <p:tgtEl>
                                          <p:spTgt spid="6"/>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3" name="Am-thanh-tra-loi-dung-www_nhacchuongvui_com.wav"/>
                                        </p:tgtEl>
                                      </p:cMediaNode>
                                    </p:audio>
                                  </p:subTnLst>
                                </p:cTn>
                              </p:par>
                              <p:par>
                                <p:cTn id="26" presetID="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Am-thanh-tra-loi-dung-www_nhacchuongvui_com.wav"/>
                                        </p:tgtEl>
                                      </p:cMediaNode>
                                    </p:audio>
                                  </p:subTnLst>
                                </p:cTn>
                              </p:par>
                              <p:par>
                                <p:cTn id="28" presetID="26" presetClass="emph" presetSubtype="0" repeatCount="indefinite" fill="hold" nodeType="withEffect">
                                  <p:stCondLst>
                                    <p:cond delay="0"/>
                                  </p:stCondLst>
                                  <p:childTnLst>
                                    <p:animEffect transition="out" filter="fade">
                                      <p:cBhvr>
                                        <p:cTn id="29" dur="500" tmFilter="0, 0; .2, .5; .8, .5; 1, 0"/>
                                        <p:tgtEl>
                                          <p:spTgt spid="10"/>
                                        </p:tgtEl>
                                      </p:cBhvr>
                                    </p:animEffect>
                                    <p:animScale>
                                      <p:cBhvr>
                                        <p:cTn id="30" dur="250" autoRev="1" fill="hold"/>
                                        <p:tgtEl>
                                          <p:spTgt spid="10"/>
                                        </p:tgtEl>
                                      </p:cBhvr>
                                      <p:by x="105000" y="105000"/>
                                    </p:animScale>
                                  </p:childTnLst>
                                </p:cTn>
                              </p:par>
                            </p:childTnLst>
                          </p:cTn>
                        </p:par>
                      </p:childTnLst>
                    </p:cTn>
                  </p:par>
                </p:childTnLst>
              </p:cTn>
              <p:nextCondLst>
                <p:cond evt="onClick" delay="0">
                  <p:tgtEl>
                    <p:spTgt spid="6"/>
                  </p:tgtEl>
                </p:cond>
              </p:nextCondLst>
            </p:seq>
            <p:seq concurrent="1" nextAc="seek">
              <p:cTn id="31" restart="whenNotActive" fill="hold" evtFilter="cancelBubble" nodeType="interactiveSeq">
                <p:stCondLst>
                  <p:cond evt="onClick" delay="0">
                    <p:tgtEl>
                      <p:spTgt spid="9"/>
                    </p:tgtEl>
                  </p:cond>
                </p:stCondLst>
                <p:endSync evt="end" delay="0">
                  <p:rtn val="all"/>
                </p:endSync>
                <p:childTnLst>
                  <p:par>
                    <p:cTn id="32" fill="hold">
                      <p:stCondLst>
                        <p:cond delay="0"/>
                      </p:stCondLst>
                      <p:childTnLst>
                        <p:par>
                          <p:cTn id="33" fill="hold">
                            <p:stCondLst>
                              <p:cond delay="0"/>
                            </p:stCondLst>
                            <p:childTnLst>
                              <p:par>
                                <p:cTn id="34" presetID="1" presetClass="emph" presetSubtype="2" repeatCount="4000" fill="hold" nodeType="clickEffect">
                                  <p:stCondLst>
                                    <p:cond delay="0"/>
                                  </p:stCondLst>
                                  <p:childTnLst>
                                    <p:animClr clrSpc="rgb" dir="cw">
                                      <p:cBhvr>
                                        <p:cTn id="35" dur="200" fill="hold"/>
                                        <p:tgtEl>
                                          <p:spTgt spid="9"/>
                                        </p:tgtEl>
                                        <p:attrNameLst>
                                          <p:attrName>fillcolor</p:attrName>
                                        </p:attrNameLst>
                                      </p:cBhvr>
                                      <p:to>
                                        <a:srgbClr val="FF7C80"/>
                                      </p:to>
                                    </p:animClr>
                                    <p:set>
                                      <p:cBhvr>
                                        <p:cTn id="36" dur="200" fill="hold"/>
                                        <p:tgtEl>
                                          <p:spTgt spid="9"/>
                                        </p:tgtEl>
                                        <p:attrNameLst>
                                          <p:attrName>fill.type</p:attrName>
                                        </p:attrNameLst>
                                      </p:cBhvr>
                                      <p:to>
                                        <p:strVal val="solid"/>
                                      </p:to>
                                    </p:set>
                                    <p:set>
                                      <p:cBhvr>
                                        <p:cTn id="37" dur="200" fill="hold"/>
                                        <p:tgtEl>
                                          <p:spTgt spid="9"/>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par>
                          <p:cTn id="38" fill="hold">
                            <p:stCondLst>
                              <p:cond delay="800"/>
                            </p:stCondLst>
                            <p:childTnLst>
                              <p:par>
                                <p:cTn id="39" presetID="10" presetClass="entr" presetSubtype="0"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par>
                                <p:cTn id="42" presetID="1"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1300"/>
                            </p:stCondLst>
                            <p:childTnLst>
                              <p:par>
                                <p:cTn id="45" presetID="10" presetClass="exit" presetSubtype="0" fill="hold" nodeType="afterEffect">
                                  <p:stCondLst>
                                    <p:cond delay="1500"/>
                                  </p:stCondLst>
                                  <p:childTnLst>
                                    <p:animEffect transition="out" filter="fade">
                                      <p:cBhvr>
                                        <p:cTn id="46" dur="500"/>
                                        <p:tgtEl>
                                          <p:spTgt spid="15"/>
                                        </p:tgtEl>
                                      </p:cBhvr>
                                    </p:animEffect>
                                    <p:set>
                                      <p:cBhvr>
                                        <p:cTn id="4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48" restart="whenNotActive" fill="hold" evtFilter="cancelBubble" nodeType="interactiveSeq">
                <p:stCondLst>
                  <p:cond evt="onClick" delay="0">
                    <p:tgtEl>
                      <p:spTgt spid="7"/>
                    </p:tgtEl>
                  </p:cond>
                </p:stCondLst>
                <p:endSync evt="end" delay="0">
                  <p:rtn val="all"/>
                </p:endSync>
                <p:childTnLst>
                  <p:par>
                    <p:cTn id="49" fill="hold">
                      <p:stCondLst>
                        <p:cond delay="0"/>
                      </p:stCondLst>
                      <p:childTnLst>
                        <p:par>
                          <p:cTn id="50" fill="hold">
                            <p:stCondLst>
                              <p:cond delay="0"/>
                            </p:stCondLst>
                            <p:childTnLst>
                              <p:par>
                                <p:cTn id="51" presetID="1" presetClass="emph" presetSubtype="2" repeatCount="4000" fill="hold" nodeType="clickEffect">
                                  <p:stCondLst>
                                    <p:cond delay="0"/>
                                  </p:stCondLst>
                                  <p:childTnLst>
                                    <p:animClr clrSpc="rgb" dir="cw">
                                      <p:cBhvr>
                                        <p:cTn id="52" dur="200" fill="hold"/>
                                        <p:tgtEl>
                                          <p:spTgt spid="7"/>
                                        </p:tgtEl>
                                        <p:attrNameLst>
                                          <p:attrName>fillcolor</p:attrName>
                                        </p:attrNameLst>
                                      </p:cBhvr>
                                      <p:to>
                                        <a:srgbClr val="FF7C80"/>
                                      </p:to>
                                    </p:animClr>
                                    <p:set>
                                      <p:cBhvr>
                                        <p:cTn id="53" dur="200" fill="hold"/>
                                        <p:tgtEl>
                                          <p:spTgt spid="7"/>
                                        </p:tgtEl>
                                        <p:attrNameLst>
                                          <p:attrName>fill.type</p:attrName>
                                        </p:attrNameLst>
                                      </p:cBhvr>
                                      <p:to>
                                        <p:strVal val="solid"/>
                                      </p:to>
                                    </p:set>
                                    <p:set>
                                      <p:cBhvr>
                                        <p:cTn id="54" dur="200" fill="hold"/>
                                        <p:tgtEl>
                                          <p:spTgt spid="7"/>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2" name="Am-thanh-tra-loi-sai-www_nhacchuongvui_com.wav"/>
                                        </p:tgtEl>
                                      </p:cMediaNode>
                                    </p:audio>
                                  </p:subTnLst>
                                </p:cTn>
                              </p:par>
                            </p:childTnLst>
                          </p:cTn>
                        </p:par>
                        <p:par>
                          <p:cTn id="55" fill="hold">
                            <p:stCondLst>
                              <p:cond delay="800"/>
                            </p:stCondLst>
                            <p:childTnLst>
                              <p:par>
                                <p:cTn id="56" presetID="10" presetClass="entr" presetSubtype="0" fill="hold" nodeType="after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500"/>
                                        <p:tgtEl>
                                          <p:spTgt spid="15"/>
                                        </p:tgtEl>
                                      </p:cBhvr>
                                    </p:animEffect>
                                  </p:childTnLst>
                                </p:cTn>
                              </p:par>
                              <p:par>
                                <p:cTn id="59" presetID="1" presetClass="entr" presetSubtype="0" fill="hold" nodeType="withEffect">
                                  <p:stCondLst>
                                    <p:cond delay="0"/>
                                  </p:stCondLst>
                                  <p:childTnLst>
                                    <p:set>
                                      <p:cBhvr>
                                        <p:cTn id="60"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2" name="Am-thanh-tra-loi-sai-www_nhacchuongvui_com.wav"/>
                                        </p:tgtEl>
                                      </p:cMediaNode>
                                    </p:audio>
                                  </p:subTnLst>
                                </p:cTn>
                              </p:par>
                            </p:childTnLst>
                          </p:cTn>
                        </p:par>
                        <p:par>
                          <p:cTn id="61" fill="hold">
                            <p:stCondLst>
                              <p:cond delay="1300"/>
                            </p:stCondLst>
                            <p:childTnLst>
                              <p:par>
                                <p:cTn id="62" presetID="10" presetClass="exit" presetSubtype="0" fill="hold" nodeType="afterEffect">
                                  <p:stCondLst>
                                    <p:cond delay="1500"/>
                                  </p:stCondLst>
                                  <p:childTnLst>
                                    <p:animEffect transition="out" filter="fade">
                                      <p:cBhvr>
                                        <p:cTn id="63" dur="500"/>
                                        <p:tgtEl>
                                          <p:spTgt spid="15"/>
                                        </p:tgtEl>
                                      </p:cBhvr>
                                    </p:animEffect>
                                    <p:set>
                                      <p:cBhvr>
                                        <p:cTn id="64"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E5072190-DAE9-4113-AA98-C830EA09A4F7}"/>
              </a:ext>
            </a:extLst>
          </p:cNvPr>
          <p:cNvPicPr>
            <a:picLocks noChangeAspect="1"/>
          </p:cNvPicPr>
          <p:nvPr/>
        </p:nvPicPr>
        <p:blipFill rotWithShape="1">
          <a:blip r:embed="rId3">
            <a:extLst>
              <a:ext uri="{28A0092B-C50C-407E-A947-70E740481C1C}">
                <a14:useLocalDpi xmlns:a14="http://schemas.microsoft.com/office/drawing/2010/main" val="0"/>
              </a:ext>
            </a:extLst>
          </a:blip>
          <a:srcRect b="25722"/>
          <a:stretch/>
        </p:blipFill>
        <p:spPr>
          <a:xfrm>
            <a:off x="0" y="0"/>
            <a:ext cx="12192000" cy="6858000"/>
          </a:xfrm>
          <a:prstGeom prst="rect">
            <a:avLst/>
          </a:prstGeom>
        </p:spPr>
      </p:pic>
      <p:pic>
        <p:nvPicPr>
          <p:cNvPr id="9" name="图片 8">
            <a:extLst>
              <a:ext uri="{FF2B5EF4-FFF2-40B4-BE49-F238E27FC236}">
                <a16:creationId xmlns:a16="http://schemas.microsoft.com/office/drawing/2014/main" id="{0577C5DE-7B64-45D6-8EAB-871977BA2D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3350" y="289865"/>
            <a:ext cx="9696450" cy="5318927"/>
          </a:xfrm>
          <a:prstGeom prst="rect">
            <a:avLst/>
          </a:prstGeom>
        </p:spPr>
      </p:pic>
      <p:pic>
        <p:nvPicPr>
          <p:cNvPr id="13" name="图片 12">
            <a:extLst>
              <a:ext uri="{FF2B5EF4-FFF2-40B4-BE49-F238E27FC236}">
                <a16:creationId xmlns:a16="http://schemas.microsoft.com/office/drawing/2014/main" id="{7D53DEAB-E3C6-41AE-AE9E-086B6135AA20}"/>
              </a:ext>
            </a:extLst>
          </p:cNvPr>
          <p:cNvPicPr>
            <a:picLocks noChangeAspect="1"/>
          </p:cNvPicPr>
          <p:nvPr/>
        </p:nvPicPr>
        <p:blipFill rotWithShape="1">
          <a:blip r:embed="rId5">
            <a:extLst>
              <a:ext uri="{28A0092B-C50C-407E-A947-70E740481C1C}">
                <a14:useLocalDpi xmlns:a14="http://schemas.microsoft.com/office/drawing/2010/main" val="0"/>
              </a:ext>
            </a:extLst>
          </a:blip>
          <a:srcRect b="33661"/>
          <a:stretch/>
        </p:blipFill>
        <p:spPr>
          <a:xfrm>
            <a:off x="0" y="4322046"/>
            <a:ext cx="12192000" cy="2535954"/>
          </a:xfrm>
          <a:prstGeom prst="rect">
            <a:avLst/>
          </a:prstGeom>
        </p:spPr>
      </p:pic>
      <p:pic>
        <p:nvPicPr>
          <p:cNvPr id="15" name="图片 14">
            <a:extLst>
              <a:ext uri="{FF2B5EF4-FFF2-40B4-BE49-F238E27FC236}">
                <a16:creationId xmlns:a16="http://schemas.microsoft.com/office/drawing/2014/main" id="{887DEADB-A5E0-4390-AEAB-2EA78A18F6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23716" y="1"/>
            <a:ext cx="1168283" cy="3634032"/>
          </a:xfrm>
          <a:prstGeom prst="rect">
            <a:avLst/>
          </a:prstGeom>
        </p:spPr>
      </p:pic>
      <p:pic>
        <p:nvPicPr>
          <p:cNvPr id="17" name="图片 16">
            <a:extLst>
              <a:ext uri="{FF2B5EF4-FFF2-40B4-BE49-F238E27FC236}">
                <a16:creationId xmlns:a16="http://schemas.microsoft.com/office/drawing/2014/main" id="{F21AD13A-76F3-4061-9C10-C8CF5C1CCA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0"/>
            <a:ext cx="1356709" cy="3853839"/>
          </a:xfrm>
          <a:prstGeom prst="rect">
            <a:avLst/>
          </a:prstGeom>
        </p:spPr>
      </p:pic>
      <p:pic>
        <p:nvPicPr>
          <p:cNvPr id="19" name="图片 18">
            <a:extLst>
              <a:ext uri="{FF2B5EF4-FFF2-40B4-BE49-F238E27FC236}">
                <a16:creationId xmlns:a16="http://schemas.microsoft.com/office/drawing/2014/main" id="{20E47D78-3E92-4DD3-A969-363C28C028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
            <a:ext cx="3575049" cy="2641803"/>
          </a:xfrm>
          <a:prstGeom prst="rect">
            <a:avLst/>
          </a:prstGeom>
        </p:spPr>
      </p:pic>
      <p:pic>
        <p:nvPicPr>
          <p:cNvPr id="23" name="图片 22">
            <a:extLst>
              <a:ext uri="{FF2B5EF4-FFF2-40B4-BE49-F238E27FC236}">
                <a16:creationId xmlns:a16="http://schemas.microsoft.com/office/drawing/2014/main" id="{8DFF6F1E-6017-4B2A-8507-84566D10063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226" y="11114"/>
            <a:ext cx="4027428" cy="1899065"/>
          </a:xfrm>
          <a:prstGeom prst="rect">
            <a:avLst/>
          </a:prstGeom>
        </p:spPr>
      </p:pic>
      <p:pic>
        <p:nvPicPr>
          <p:cNvPr id="25" name="图片 24">
            <a:extLst>
              <a:ext uri="{FF2B5EF4-FFF2-40B4-BE49-F238E27FC236}">
                <a16:creationId xmlns:a16="http://schemas.microsoft.com/office/drawing/2014/main" id="{1F25559C-BBC1-4B4A-A5D6-DA6B9F49D7F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96100" y="0"/>
            <a:ext cx="5280322" cy="1641781"/>
          </a:xfrm>
          <a:prstGeom prst="rect">
            <a:avLst/>
          </a:prstGeom>
        </p:spPr>
      </p:pic>
      <p:pic>
        <p:nvPicPr>
          <p:cNvPr id="21" name="图片 20">
            <a:extLst>
              <a:ext uri="{FF2B5EF4-FFF2-40B4-BE49-F238E27FC236}">
                <a16:creationId xmlns:a16="http://schemas.microsoft.com/office/drawing/2014/main" id="{8544A742-E21A-4BD0-813C-14F57DA047E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655494" y="1"/>
            <a:ext cx="2536506" cy="2330380"/>
          </a:xfrm>
          <a:prstGeom prst="rect">
            <a:avLst/>
          </a:prstGeom>
        </p:spPr>
      </p:pic>
      <p:pic>
        <p:nvPicPr>
          <p:cNvPr id="27" name="图片 26">
            <a:extLst>
              <a:ext uri="{FF2B5EF4-FFF2-40B4-BE49-F238E27FC236}">
                <a16:creationId xmlns:a16="http://schemas.microsoft.com/office/drawing/2014/main" id="{6A713E3F-3D67-49C8-9B98-CE8B6C4F7362}"/>
              </a:ext>
            </a:extLst>
          </p:cNvPr>
          <p:cNvPicPr>
            <a:picLocks noChangeAspect="1"/>
          </p:cNvPicPr>
          <p:nvPr/>
        </p:nvPicPr>
        <p:blipFill rotWithShape="1">
          <a:blip r:embed="rId12">
            <a:extLst>
              <a:ext uri="{28A0092B-C50C-407E-A947-70E740481C1C}">
                <a14:useLocalDpi xmlns:a14="http://schemas.microsoft.com/office/drawing/2010/main" val="0"/>
              </a:ext>
            </a:extLst>
          </a:blip>
          <a:srcRect t="-1" b="-2531"/>
          <a:stretch/>
        </p:blipFill>
        <p:spPr>
          <a:xfrm>
            <a:off x="4470399" y="2326352"/>
            <a:ext cx="7829550" cy="4798324"/>
          </a:xfrm>
          <a:prstGeom prst="rect">
            <a:avLst/>
          </a:prstGeom>
        </p:spPr>
      </p:pic>
      <p:pic>
        <p:nvPicPr>
          <p:cNvPr id="11" name="图片 10">
            <a:extLst>
              <a:ext uri="{FF2B5EF4-FFF2-40B4-BE49-F238E27FC236}">
                <a16:creationId xmlns:a16="http://schemas.microsoft.com/office/drawing/2014/main" id="{DC9E765E-389B-4609-8EA5-35FE887DB4E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5059076"/>
            <a:ext cx="6096000" cy="1798924"/>
          </a:xfrm>
          <a:prstGeom prst="rect">
            <a:avLst/>
          </a:prstGeom>
        </p:spPr>
      </p:pic>
      <p:pic>
        <p:nvPicPr>
          <p:cNvPr id="32" name="图片 31">
            <a:extLst>
              <a:ext uri="{FF2B5EF4-FFF2-40B4-BE49-F238E27FC236}">
                <a16:creationId xmlns:a16="http://schemas.microsoft.com/office/drawing/2014/main" id="{32B8F725-3267-4FB1-83D6-218F0F720C1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6096000" y="5059076"/>
            <a:ext cx="6096000" cy="1798924"/>
          </a:xfrm>
          <a:prstGeom prst="rect">
            <a:avLst/>
          </a:prstGeom>
        </p:spPr>
      </p:pic>
      <p:pic>
        <p:nvPicPr>
          <p:cNvPr id="34" name="图片 33">
            <a:extLst>
              <a:ext uri="{FF2B5EF4-FFF2-40B4-BE49-F238E27FC236}">
                <a16:creationId xmlns:a16="http://schemas.microsoft.com/office/drawing/2014/main" id="{AA294FB9-47B0-4FE8-ACC8-9EEB80327E2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1794124" y="1115615"/>
            <a:ext cx="1015580" cy="1343282"/>
          </a:xfrm>
          <a:prstGeom prst="rect">
            <a:avLst/>
          </a:prstGeom>
        </p:spPr>
      </p:pic>
      <p:pic>
        <p:nvPicPr>
          <p:cNvPr id="6" name="Picture 5">
            <a:extLst>
              <a:ext uri="{FF2B5EF4-FFF2-40B4-BE49-F238E27FC236}">
                <a16:creationId xmlns:a16="http://schemas.microsoft.com/office/drawing/2014/main" id="{87912BBF-8C64-48ED-9D60-4FADE5C0F565}"/>
              </a:ext>
            </a:extLst>
          </p:cNvPr>
          <p:cNvPicPr>
            <a:picLocks noChangeAspect="1"/>
          </p:cNvPicPr>
          <p:nvPr/>
        </p:nvPicPr>
        <p:blipFill rotWithShape="1">
          <a:blip r:embed="rId15">
            <a:extLst>
              <a:ext uri="{28A0092B-C50C-407E-A947-70E740481C1C}">
                <a14:useLocalDpi xmlns:a14="http://schemas.microsoft.com/office/drawing/2010/main" val="0"/>
              </a:ext>
            </a:extLst>
          </a:blip>
          <a:srcRect l="15066" t="23758" r="62038" b="20688"/>
          <a:stretch/>
        </p:blipFill>
        <p:spPr>
          <a:xfrm>
            <a:off x="161172" y="2735929"/>
            <a:ext cx="3232605" cy="4411935"/>
          </a:xfrm>
          <a:prstGeom prst="rect">
            <a:avLst/>
          </a:prstGeom>
        </p:spPr>
      </p:pic>
      <p:grpSp>
        <p:nvGrpSpPr>
          <p:cNvPr id="12" name="Group 11">
            <a:extLst>
              <a:ext uri="{FF2B5EF4-FFF2-40B4-BE49-F238E27FC236}">
                <a16:creationId xmlns:a16="http://schemas.microsoft.com/office/drawing/2014/main" id="{E9E3EDBA-49D4-4089-99FE-09CA539FE663}"/>
              </a:ext>
            </a:extLst>
          </p:cNvPr>
          <p:cNvGrpSpPr/>
          <p:nvPr/>
        </p:nvGrpSpPr>
        <p:grpSpPr>
          <a:xfrm>
            <a:off x="3621691" y="493841"/>
            <a:ext cx="5952966" cy="5468113"/>
            <a:chOff x="3305210" y="644775"/>
            <a:chExt cx="5952966" cy="5468113"/>
          </a:xfrm>
        </p:grpSpPr>
        <p:pic>
          <p:nvPicPr>
            <p:cNvPr id="10" name="Picture 9">
              <a:extLst>
                <a:ext uri="{FF2B5EF4-FFF2-40B4-BE49-F238E27FC236}">
                  <a16:creationId xmlns:a16="http://schemas.microsoft.com/office/drawing/2014/main" id="{81B1DB53-1297-44DD-B638-4BB694699C3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flipH="1">
              <a:off x="3305210" y="644775"/>
              <a:ext cx="5906324" cy="5468113"/>
            </a:xfrm>
            <a:prstGeom prst="rect">
              <a:avLst/>
            </a:prstGeom>
          </p:spPr>
        </p:pic>
        <p:sp>
          <p:nvSpPr>
            <p:cNvPr id="4" name="TextBox 3">
              <a:extLst>
                <a:ext uri="{FF2B5EF4-FFF2-40B4-BE49-F238E27FC236}">
                  <a16:creationId xmlns:a16="http://schemas.microsoft.com/office/drawing/2014/main" id="{65BD8321-89E4-450D-A433-D0150317D663}"/>
                </a:ext>
              </a:extLst>
            </p:cNvPr>
            <p:cNvSpPr txBox="1"/>
            <p:nvPr/>
          </p:nvSpPr>
          <p:spPr>
            <a:xfrm>
              <a:off x="3813868" y="2487821"/>
              <a:ext cx="5444308" cy="1323439"/>
            </a:xfrm>
            <a:prstGeom prst="rect">
              <a:avLst/>
            </a:prstGeom>
            <a:noFill/>
          </p:spPr>
          <p:txBody>
            <a:bodyPr wrap="square" rtlCol="0">
              <a:spAutoFit/>
            </a:bodyPr>
            <a:lstStyle/>
            <a:p>
              <a:r>
                <a:rPr lang="en-US" sz="8000" dirty="0">
                  <a:solidFill>
                    <a:srgbClr val="0070C0"/>
                  </a:solidFill>
                  <a:latin typeface="#1Li-N7 Marbelia Regular" panose="02000500000000000000" pitchFamily="2" charset="0"/>
                </a:rPr>
                <a:t>KHÁM PHÁ</a:t>
              </a:r>
            </a:p>
          </p:txBody>
        </p:sp>
      </p:grpSp>
    </p:spTree>
    <p:extLst>
      <p:ext uri="{BB962C8B-B14F-4D97-AF65-F5344CB8AC3E}">
        <p14:creationId xmlns:p14="http://schemas.microsoft.com/office/powerpoint/2010/main" val="1108554332"/>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1000"/>
                                        <p:tgtEl>
                                          <p:spTgt spid="32"/>
                                        </p:tgtEl>
                                      </p:cBhvr>
                                    </p:animEffect>
                                    <p:anim calcmode="lin" valueType="num">
                                      <p:cBhvr>
                                        <p:cTn id="22" dur="1000" fill="hold"/>
                                        <p:tgtEl>
                                          <p:spTgt spid="32"/>
                                        </p:tgtEl>
                                        <p:attrNameLst>
                                          <p:attrName>ppt_x</p:attrName>
                                        </p:attrNameLst>
                                      </p:cBhvr>
                                      <p:tavLst>
                                        <p:tav tm="0">
                                          <p:val>
                                            <p:strVal val="#ppt_x"/>
                                          </p:val>
                                        </p:tav>
                                        <p:tav tm="100000">
                                          <p:val>
                                            <p:strVal val="#ppt_x"/>
                                          </p:val>
                                        </p:tav>
                                      </p:tavLst>
                                    </p:anim>
                                    <p:anim calcmode="lin" valueType="num">
                                      <p:cBhvr>
                                        <p:cTn id="23" dur="1000" fill="hold"/>
                                        <p:tgtEl>
                                          <p:spTgt spid="3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1000"/>
                                        <p:tgtEl>
                                          <p:spTgt spid="27"/>
                                        </p:tgtEl>
                                      </p:cBhvr>
                                    </p:animEffect>
                                    <p:anim calcmode="lin" valueType="num">
                                      <p:cBhvr>
                                        <p:cTn id="27" dur="1000" fill="hold"/>
                                        <p:tgtEl>
                                          <p:spTgt spid="27"/>
                                        </p:tgtEl>
                                        <p:attrNameLst>
                                          <p:attrName>ppt_x</p:attrName>
                                        </p:attrNameLst>
                                      </p:cBhvr>
                                      <p:tavLst>
                                        <p:tav tm="0">
                                          <p:val>
                                            <p:strVal val="#ppt_x"/>
                                          </p:val>
                                        </p:tav>
                                        <p:tav tm="100000">
                                          <p:val>
                                            <p:strVal val="#ppt_x"/>
                                          </p:val>
                                        </p:tav>
                                      </p:tavLst>
                                    </p:anim>
                                    <p:anim calcmode="lin" valueType="num">
                                      <p:cBhvr>
                                        <p:cTn id="28" dur="1000" fill="hold"/>
                                        <p:tgtEl>
                                          <p:spTgt spid="27"/>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1000"/>
                                        <p:tgtEl>
                                          <p:spTgt spid="17"/>
                                        </p:tgtEl>
                                      </p:cBhvr>
                                    </p:animEffect>
                                    <p:anim calcmode="lin" valueType="num">
                                      <p:cBhvr>
                                        <p:cTn id="37" dur="1000" fill="hold"/>
                                        <p:tgtEl>
                                          <p:spTgt spid="17"/>
                                        </p:tgtEl>
                                        <p:attrNameLst>
                                          <p:attrName>ppt_x</p:attrName>
                                        </p:attrNameLst>
                                      </p:cBhvr>
                                      <p:tavLst>
                                        <p:tav tm="0">
                                          <p:val>
                                            <p:strVal val="#ppt_x"/>
                                          </p:val>
                                        </p:tav>
                                        <p:tav tm="100000">
                                          <p:val>
                                            <p:strVal val="#ppt_x"/>
                                          </p:val>
                                        </p:tav>
                                      </p:tavLst>
                                    </p:anim>
                                    <p:anim calcmode="lin" valueType="num">
                                      <p:cBhvr>
                                        <p:cTn id="38" dur="1000" fill="hold"/>
                                        <p:tgtEl>
                                          <p:spTgt spid="17"/>
                                        </p:tgtEl>
                                        <p:attrNameLst>
                                          <p:attrName>ppt_y</p:attrName>
                                        </p:attrNameLst>
                                      </p:cBhvr>
                                      <p:tavLst>
                                        <p:tav tm="0">
                                          <p:val>
                                            <p:strVal val="#ppt_y-.1"/>
                                          </p:val>
                                        </p:tav>
                                        <p:tav tm="100000">
                                          <p:val>
                                            <p:strVal val="#ppt_y"/>
                                          </p:val>
                                        </p:tav>
                                      </p:tavLst>
                                    </p:anim>
                                  </p:childTnLst>
                                </p:cTn>
                              </p:par>
                              <p:par>
                                <p:cTn id="39" presetID="47"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1000"/>
                                        <p:tgtEl>
                                          <p:spTgt spid="19"/>
                                        </p:tgtEl>
                                      </p:cBhvr>
                                    </p:animEffect>
                                    <p:anim calcmode="lin" valueType="num">
                                      <p:cBhvr>
                                        <p:cTn id="42" dur="1000" fill="hold"/>
                                        <p:tgtEl>
                                          <p:spTgt spid="19"/>
                                        </p:tgtEl>
                                        <p:attrNameLst>
                                          <p:attrName>ppt_x</p:attrName>
                                        </p:attrNameLst>
                                      </p:cBhvr>
                                      <p:tavLst>
                                        <p:tav tm="0">
                                          <p:val>
                                            <p:strVal val="#ppt_x"/>
                                          </p:val>
                                        </p:tav>
                                        <p:tav tm="100000">
                                          <p:val>
                                            <p:strVal val="#ppt_x"/>
                                          </p:val>
                                        </p:tav>
                                      </p:tavLst>
                                    </p:anim>
                                    <p:anim calcmode="lin" valueType="num">
                                      <p:cBhvr>
                                        <p:cTn id="43" dur="1000" fill="hold"/>
                                        <p:tgtEl>
                                          <p:spTgt spid="19"/>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1000"/>
                                        <p:tgtEl>
                                          <p:spTgt spid="23"/>
                                        </p:tgtEl>
                                      </p:cBhvr>
                                    </p:animEffect>
                                    <p:anim calcmode="lin" valueType="num">
                                      <p:cBhvr>
                                        <p:cTn id="47" dur="1000" fill="hold"/>
                                        <p:tgtEl>
                                          <p:spTgt spid="23"/>
                                        </p:tgtEl>
                                        <p:attrNameLst>
                                          <p:attrName>ppt_x</p:attrName>
                                        </p:attrNameLst>
                                      </p:cBhvr>
                                      <p:tavLst>
                                        <p:tav tm="0">
                                          <p:val>
                                            <p:strVal val="#ppt_x"/>
                                          </p:val>
                                        </p:tav>
                                        <p:tav tm="100000">
                                          <p:val>
                                            <p:strVal val="#ppt_x"/>
                                          </p:val>
                                        </p:tav>
                                      </p:tavLst>
                                    </p:anim>
                                    <p:anim calcmode="lin" valueType="num">
                                      <p:cBhvr>
                                        <p:cTn id="48" dur="1000" fill="hold"/>
                                        <p:tgtEl>
                                          <p:spTgt spid="23"/>
                                        </p:tgtEl>
                                        <p:attrNameLst>
                                          <p:attrName>ppt_y</p:attrName>
                                        </p:attrNameLst>
                                      </p:cBhvr>
                                      <p:tavLst>
                                        <p:tav tm="0">
                                          <p:val>
                                            <p:strVal val="#ppt_y-.1"/>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1000"/>
                                        <p:tgtEl>
                                          <p:spTgt spid="25"/>
                                        </p:tgtEl>
                                      </p:cBhvr>
                                    </p:animEffect>
                                    <p:anim calcmode="lin" valueType="num">
                                      <p:cBhvr>
                                        <p:cTn id="52" dur="1000" fill="hold"/>
                                        <p:tgtEl>
                                          <p:spTgt spid="25"/>
                                        </p:tgtEl>
                                        <p:attrNameLst>
                                          <p:attrName>ppt_x</p:attrName>
                                        </p:attrNameLst>
                                      </p:cBhvr>
                                      <p:tavLst>
                                        <p:tav tm="0">
                                          <p:val>
                                            <p:strVal val="#ppt_x"/>
                                          </p:val>
                                        </p:tav>
                                        <p:tav tm="100000">
                                          <p:val>
                                            <p:strVal val="#ppt_x"/>
                                          </p:val>
                                        </p:tav>
                                      </p:tavLst>
                                    </p:anim>
                                    <p:anim calcmode="lin" valueType="num">
                                      <p:cBhvr>
                                        <p:cTn id="53" dur="1000" fill="hold"/>
                                        <p:tgtEl>
                                          <p:spTgt spid="25"/>
                                        </p:tgtEl>
                                        <p:attrNameLst>
                                          <p:attrName>ppt_y</p:attrName>
                                        </p:attrNameLst>
                                      </p:cBhvr>
                                      <p:tavLst>
                                        <p:tav tm="0">
                                          <p:val>
                                            <p:strVal val="#ppt_y-.1"/>
                                          </p:val>
                                        </p:tav>
                                        <p:tav tm="100000">
                                          <p:val>
                                            <p:strVal val="#ppt_y"/>
                                          </p:val>
                                        </p:tav>
                                      </p:tavLst>
                                    </p:anim>
                                  </p:childTnLst>
                                </p:cTn>
                              </p:par>
                              <p:par>
                                <p:cTn id="54" presetID="47"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1000"/>
                                        <p:tgtEl>
                                          <p:spTgt spid="21"/>
                                        </p:tgtEl>
                                      </p:cBhvr>
                                    </p:animEffect>
                                    <p:anim calcmode="lin" valueType="num">
                                      <p:cBhvr>
                                        <p:cTn id="57" dur="1000" fill="hold"/>
                                        <p:tgtEl>
                                          <p:spTgt spid="21"/>
                                        </p:tgtEl>
                                        <p:attrNameLst>
                                          <p:attrName>ppt_x</p:attrName>
                                        </p:attrNameLst>
                                      </p:cBhvr>
                                      <p:tavLst>
                                        <p:tav tm="0">
                                          <p:val>
                                            <p:strVal val="#ppt_x"/>
                                          </p:val>
                                        </p:tav>
                                        <p:tav tm="100000">
                                          <p:val>
                                            <p:strVal val="#ppt_x"/>
                                          </p:val>
                                        </p:tav>
                                      </p:tavLst>
                                    </p:anim>
                                    <p:anim calcmode="lin" valueType="num">
                                      <p:cBhvr>
                                        <p:cTn id="58" dur="1000" fill="hold"/>
                                        <p:tgtEl>
                                          <p:spTgt spid="21"/>
                                        </p:tgtEl>
                                        <p:attrNameLst>
                                          <p:attrName>ppt_y</p:attrName>
                                        </p:attrNameLst>
                                      </p:cBhvr>
                                      <p:tavLst>
                                        <p:tav tm="0">
                                          <p:val>
                                            <p:strVal val="#ppt_y-.1"/>
                                          </p:val>
                                        </p:tav>
                                        <p:tav tm="100000">
                                          <p:val>
                                            <p:strVal val="#ppt_y"/>
                                          </p:val>
                                        </p:tav>
                                      </p:tavLst>
                                    </p:anim>
                                  </p:childTnLst>
                                </p:cTn>
                              </p:par>
                              <p:par>
                                <p:cTn id="59" presetID="47" presetClass="entr" presetSubtype="0" fill="hold" nodeType="with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1000"/>
                                        <p:tgtEl>
                                          <p:spTgt spid="34"/>
                                        </p:tgtEl>
                                      </p:cBhvr>
                                    </p:animEffect>
                                    <p:anim calcmode="lin" valueType="num">
                                      <p:cBhvr>
                                        <p:cTn id="62" dur="1000" fill="hold"/>
                                        <p:tgtEl>
                                          <p:spTgt spid="34"/>
                                        </p:tgtEl>
                                        <p:attrNameLst>
                                          <p:attrName>ppt_x</p:attrName>
                                        </p:attrNameLst>
                                      </p:cBhvr>
                                      <p:tavLst>
                                        <p:tav tm="0">
                                          <p:val>
                                            <p:strVal val="#ppt_x"/>
                                          </p:val>
                                        </p:tav>
                                        <p:tav tm="100000">
                                          <p:val>
                                            <p:strVal val="#ppt_x"/>
                                          </p:val>
                                        </p:tav>
                                      </p:tavLst>
                                    </p:anim>
                                    <p:anim calcmode="lin" valueType="num">
                                      <p:cBhvr>
                                        <p:cTn id="63"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6" presetClass="entr" presetSubtype="16" fill="hold" nodeType="click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circle(in)">
                                      <p:cBhvr>
                                        <p:cTn id="6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075273621"/>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1718</TotalTime>
  <Words>558</Words>
  <Application>Microsoft Office PowerPoint</Application>
  <PresentationFormat>Widescreen</PresentationFormat>
  <Paragraphs>54</Paragraphs>
  <Slides>20</Slides>
  <Notes>10</Notes>
  <HiddenSlides>0</HiddenSlides>
  <MMClips>2</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20</vt:i4>
      </vt:variant>
    </vt:vector>
  </HeadingPairs>
  <TitlesOfParts>
    <vt:vector size="35" baseType="lpstr">
      <vt:lpstr>等线</vt:lpstr>
      <vt:lpstr>#1Li-N5 Fourth Medium</vt:lpstr>
      <vt:lpstr>#1Li-N7 Marbelia Regular</vt:lpstr>
      <vt:lpstr>#9Slide05 Fourth Medium</vt:lpstr>
      <vt:lpstr>#9Slide05 FS Blonde Script</vt:lpstr>
      <vt:lpstr>#Li-N UTM Cookies</vt:lpstr>
      <vt:lpstr>#Li-N UTM Flamenco</vt:lpstr>
      <vt:lpstr>#Li-N UTM Showcard</vt:lpstr>
      <vt:lpstr>Arial</vt:lpstr>
      <vt:lpstr>Calibri</vt:lpstr>
      <vt:lpstr>Calibri Light</vt:lpstr>
      <vt:lpstr>Helvetica Neue</vt:lpstr>
      <vt:lpstr>Times New Roman</vt:lpstr>
      <vt:lpstr>UTM Showcard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Nguyen Thu Hien</cp:lastModifiedBy>
  <cp:revision>12</cp:revision>
  <dcterms:created xsi:type="dcterms:W3CDTF">2022-02-16T12:44:14Z</dcterms:created>
  <dcterms:modified xsi:type="dcterms:W3CDTF">2022-02-22T16:01:52Z</dcterms:modified>
</cp:coreProperties>
</file>