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2" r:id="rId2"/>
  </p:sldMasterIdLst>
  <p:sldIdLst>
    <p:sldId id="644" r:id="rId3"/>
    <p:sldId id="645" r:id="rId4"/>
    <p:sldId id="261" r:id="rId5"/>
    <p:sldId id="636" r:id="rId6"/>
    <p:sldId id="641" r:id="rId7"/>
    <p:sldId id="494" r:id="rId8"/>
    <p:sldId id="642" r:id="rId9"/>
    <p:sldId id="291" r:id="rId10"/>
    <p:sldId id="647" r:id="rId11"/>
    <p:sldId id="648" r:id="rId12"/>
    <p:sldId id="646" r:id="rId13"/>
    <p:sldId id="651" r:id="rId14"/>
    <p:sldId id="649" r:id="rId15"/>
    <p:sldId id="652" r:id="rId16"/>
    <p:sldId id="65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5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4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7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23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8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9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72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32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9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63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66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0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7/4/2023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33.png"/><Relationship Id="rId4" Type="http://schemas.openxmlformats.org/officeDocument/2006/relationships/image" Target="../media/image10.sv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12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sv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4">
            <a:extLst>
              <a:ext uri="{FF2B5EF4-FFF2-40B4-BE49-F238E27FC236}">
                <a16:creationId xmlns:a16="http://schemas.microsoft.com/office/drawing/2014/main" id="{D2CB7DC7-D768-7B25-2DE3-027BD77E506A}"/>
              </a:ext>
            </a:extLst>
          </p:cNvPr>
          <p:cNvGrpSpPr/>
          <p:nvPr/>
        </p:nvGrpSpPr>
        <p:grpSpPr bwMode="auto">
          <a:xfrm>
            <a:off x="-97790" y="6258271"/>
            <a:ext cx="12489180" cy="574955"/>
            <a:chOff x="0" y="4105"/>
            <a:chExt cx="5511" cy="215"/>
          </a:xfrm>
        </p:grpSpPr>
        <p:sp>
          <p:nvSpPr>
            <p:cNvPr id="12" name="Freeform 37">
              <a:extLst>
                <a:ext uri="{FF2B5EF4-FFF2-40B4-BE49-F238E27FC236}">
                  <a16:creationId xmlns:a16="http://schemas.microsoft.com/office/drawing/2014/main" id="{6BBC78F9-8A87-06F7-56E4-99D5F06A38EE}"/>
                </a:ext>
              </a:extLst>
            </p:cNvPr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oup 38">
              <a:extLst>
                <a:ext uri="{FF2B5EF4-FFF2-40B4-BE49-F238E27FC236}">
                  <a16:creationId xmlns:a16="http://schemas.microsoft.com/office/drawing/2014/main" id="{0029FF1E-67A4-9DDE-6966-B33216139013}"/>
                </a:ext>
              </a:extLst>
            </p:cNvPr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16" name="Freeform 39">
                <a:extLst>
                  <a:ext uri="{FF2B5EF4-FFF2-40B4-BE49-F238E27FC236}">
                    <a16:creationId xmlns:a16="http://schemas.microsoft.com/office/drawing/2014/main" id="{20D92793-1E1D-F7DC-A927-FF2C54A10D6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40">
                <a:extLst>
                  <a:ext uri="{FF2B5EF4-FFF2-40B4-BE49-F238E27FC236}">
                    <a16:creationId xmlns:a16="http://schemas.microsoft.com/office/drawing/2014/main" id="{1EBFEA6C-F533-2CA2-F7CE-7959C023A720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41">
                <a:extLst>
                  <a:ext uri="{FF2B5EF4-FFF2-40B4-BE49-F238E27FC236}">
                    <a16:creationId xmlns:a16="http://schemas.microsoft.com/office/drawing/2014/main" id="{EF584784-3618-89E1-20F1-E1BA1B838BEC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42">
                <a:extLst>
                  <a:ext uri="{FF2B5EF4-FFF2-40B4-BE49-F238E27FC236}">
                    <a16:creationId xmlns:a16="http://schemas.microsoft.com/office/drawing/2014/main" id="{2921C379-F6C3-3A60-E657-F56FBBB1CECE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43">
                <a:extLst>
                  <a:ext uri="{FF2B5EF4-FFF2-40B4-BE49-F238E27FC236}">
                    <a16:creationId xmlns:a16="http://schemas.microsoft.com/office/drawing/2014/main" id="{439E828C-17F6-A136-6F1A-020C9F180169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44">
                <a:extLst>
                  <a:ext uri="{FF2B5EF4-FFF2-40B4-BE49-F238E27FC236}">
                    <a16:creationId xmlns:a16="http://schemas.microsoft.com/office/drawing/2014/main" id="{782F0B34-E9BC-9862-F682-B2AFD174F285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45">
                <a:extLst>
                  <a:ext uri="{FF2B5EF4-FFF2-40B4-BE49-F238E27FC236}">
                    <a16:creationId xmlns:a16="http://schemas.microsoft.com/office/drawing/2014/main" id="{07C2A145-D3F1-DF17-0C16-899843331B79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46">
                <a:extLst>
                  <a:ext uri="{FF2B5EF4-FFF2-40B4-BE49-F238E27FC236}">
                    <a16:creationId xmlns:a16="http://schemas.microsoft.com/office/drawing/2014/main" id="{024756EF-3478-EEAF-1BA4-94744FF92EC8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47">
                <a:extLst>
                  <a:ext uri="{FF2B5EF4-FFF2-40B4-BE49-F238E27FC236}">
                    <a16:creationId xmlns:a16="http://schemas.microsoft.com/office/drawing/2014/main" id="{4E5AAA5E-DFFE-8D33-FE6B-80823D5EA31C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48">
                <a:extLst>
                  <a:ext uri="{FF2B5EF4-FFF2-40B4-BE49-F238E27FC236}">
                    <a16:creationId xmlns:a16="http://schemas.microsoft.com/office/drawing/2014/main" id="{8529F96C-A169-1D1B-C33D-E3B692E1AA1B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49">
                <a:extLst>
                  <a:ext uri="{FF2B5EF4-FFF2-40B4-BE49-F238E27FC236}">
                    <a16:creationId xmlns:a16="http://schemas.microsoft.com/office/drawing/2014/main" id="{FE240382-3281-1AB5-A56F-8C7197203102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50">
                <a:extLst>
                  <a:ext uri="{FF2B5EF4-FFF2-40B4-BE49-F238E27FC236}">
                    <a16:creationId xmlns:a16="http://schemas.microsoft.com/office/drawing/2014/main" id="{8DDF9675-DF62-6FC9-92E9-779E323B511D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51">
                <a:extLst>
                  <a:ext uri="{FF2B5EF4-FFF2-40B4-BE49-F238E27FC236}">
                    <a16:creationId xmlns:a16="http://schemas.microsoft.com/office/drawing/2014/main" id="{588EFA91-3AFD-19B6-182C-4AA6606A770D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52">
                <a:extLst>
                  <a:ext uri="{FF2B5EF4-FFF2-40B4-BE49-F238E27FC236}">
                    <a16:creationId xmlns:a16="http://schemas.microsoft.com/office/drawing/2014/main" id="{D794F5A5-F912-4CAB-8178-DC0BDA4CB269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53">
                <a:extLst>
                  <a:ext uri="{FF2B5EF4-FFF2-40B4-BE49-F238E27FC236}">
                    <a16:creationId xmlns:a16="http://schemas.microsoft.com/office/drawing/2014/main" id="{3F109401-AD2B-9F1B-8554-01BB09DFFA90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54">
                <a:extLst>
                  <a:ext uri="{FF2B5EF4-FFF2-40B4-BE49-F238E27FC236}">
                    <a16:creationId xmlns:a16="http://schemas.microsoft.com/office/drawing/2014/main" id="{918CAE95-FA0D-842F-1B93-71103497DDE5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55">
                <a:extLst>
                  <a:ext uri="{FF2B5EF4-FFF2-40B4-BE49-F238E27FC236}">
                    <a16:creationId xmlns:a16="http://schemas.microsoft.com/office/drawing/2014/main" id="{771FFAB0-3975-D90A-528D-3FC9F9FD0F16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56">
                <a:extLst>
                  <a:ext uri="{FF2B5EF4-FFF2-40B4-BE49-F238E27FC236}">
                    <a16:creationId xmlns:a16="http://schemas.microsoft.com/office/drawing/2014/main" id="{C2FDFABC-BD8D-DB6A-FD84-8F2ED6F61899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57">
                <a:extLst>
                  <a:ext uri="{FF2B5EF4-FFF2-40B4-BE49-F238E27FC236}">
                    <a16:creationId xmlns:a16="http://schemas.microsoft.com/office/drawing/2014/main" id="{64087BDC-EC3B-A98B-26BD-B785632D7711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58">
                <a:extLst>
                  <a:ext uri="{FF2B5EF4-FFF2-40B4-BE49-F238E27FC236}">
                    <a16:creationId xmlns:a16="http://schemas.microsoft.com/office/drawing/2014/main" id="{4857240B-30BB-DDEA-4E7B-7AA54E7DCAD0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59">
                <a:extLst>
                  <a:ext uri="{FF2B5EF4-FFF2-40B4-BE49-F238E27FC236}">
                    <a16:creationId xmlns:a16="http://schemas.microsoft.com/office/drawing/2014/main" id="{7FEE886C-7678-05FF-1D72-7BAA7D1FE996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60">
                <a:extLst>
                  <a:ext uri="{FF2B5EF4-FFF2-40B4-BE49-F238E27FC236}">
                    <a16:creationId xmlns:a16="http://schemas.microsoft.com/office/drawing/2014/main" id="{8C714C73-3753-B090-EE36-3CA388121C3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61">
                <a:extLst>
                  <a:ext uri="{FF2B5EF4-FFF2-40B4-BE49-F238E27FC236}">
                    <a16:creationId xmlns:a16="http://schemas.microsoft.com/office/drawing/2014/main" id="{C0A6057C-0416-1F0F-09B4-8F33B73B745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62">
                <a:extLst>
                  <a:ext uri="{FF2B5EF4-FFF2-40B4-BE49-F238E27FC236}">
                    <a16:creationId xmlns:a16="http://schemas.microsoft.com/office/drawing/2014/main" id="{58FAF923-24B8-DC6B-B6CB-1B6547F2C475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63">
                <a:extLst>
                  <a:ext uri="{FF2B5EF4-FFF2-40B4-BE49-F238E27FC236}">
                    <a16:creationId xmlns:a16="http://schemas.microsoft.com/office/drawing/2014/main" id="{0AD54D8C-596D-456A-496B-C5378804AF2A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64">
                <a:extLst>
                  <a:ext uri="{FF2B5EF4-FFF2-40B4-BE49-F238E27FC236}">
                    <a16:creationId xmlns:a16="http://schemas.microsoft.com/office/drawing/2014/main" id="{B448A316-8638-BA61-09C2-CFA76AC1C2D1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65">
                <a:extLst>
                  <a:ext uri="{FF2B5EF4-FFF2-40B4-BE49-F238E27FC236}">
                    <a16:creationId xmlns:a16="http://schemas.microsoft.com/office/drawing/2014/main" id="{FE7747F9-6C2F-4878-44BC-3F9FD5647936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66">
                <a:extLst>
                  <a:ext uri="{FF2B5EF4-FFF2-40B4-BE49-F238E27FC236}">
                    <a16:creationId xmlns:a16="http://schemas.microsoft.com/office/drawing/2014/main" id="{30E4002F-6EC8-0DC4-0DC4-374A7AC88BD6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67">
                <a:extLst>
                  <a:ext uri="{FF2B5EF4-FFF2-40B4-BE49-F238E27FC236}">
                    <a16:creationId xmlns:a16="http://schemas.microsoft.com/office/drawing/2014/main" id="{62A305A7-97B7-F422-F66F-1945C047238E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68">
                <a:extLst>
                  <a:ext uri="{FF2B5EF4-FFF2-40B4-BE49-F238E27FC236}">
                    <a16:creationId xmlns:a16="http://schemas.microsoft.com/office/drawing/2014/main" id="{F22862BB-66E4-EDBD-9FF4-79A6BA10F1F9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69">
                <a:extLst>
                  <a:ext uri="{FF2B5EF4-FFF2-40B4-BE49-F238E27FC236}">
                    <a16:creationId xmlns:a16="http://schemas.microsoft.com/office/drawing/2014/main" id="{3B247697-CBBD-E216-C97C-835454F94BA7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70">
                <a:extLst>
                  <a:ext uri="{FF2B5EF4-FFF2-40B4-BE49-F238E27FC236}">
                    <a16:creationId xmlns:a16="http://schemas.microsoft.com/office/drawing/2014/main" id="{3B4F729F-60DF-1F57-14B4-25BCAA230EA9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71">
                <a:extLst>
                  <a:ext uri="{FF2B5EF4-FFF2-40B4-BE49-F238E27FC236}">
                    <a16:creationId xmlns:a16="http://schemas.microsoft.com/office/drawing/2014/main" id="{F0987AC0-E330-73F5-E231-DF484A9F3D3C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0490EAF9-4A74-C384-6611-B6AD09E9943A}"/>
                </a:ext>
              </a:extLst>
            </p:cNvPr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83" name="Freeform 73">
                <a:extLst>
                  <a:ext uri="{FF2B5EF4-FFF2-40B4-BE49-F238E27FC236}">
                    <a16:creationId xmlns:a16="http://schemas.microsoft.com/office/drawing/2014/main" id="{0711A190-D4BC-C650-C6A9-0FCF1F22885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74">
                <a:extLst>
                  <a:ext uri="{FF2B5EF4-FFF2-40B4-BE49-F238E27FC236}">
                    <a16:creationId xmlns:a16="http://schemas.microsoft.com/office/drawing/2014/main" id="{E266A850-ECCB-8A53-C0BC-DB55B76E89F1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75">
                <a:extLst>
                  <a:ext uri="{FF2B5EF4-FFF2-40B4-BE49-F238E27FC236}">
                    <a16:creationId xmlns:a16="http://schemas.microsoft.com/office/drawing/2014/main" id="{B3A8E9F7-BF74-2202-38F8-AE0F06A24A89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76">
                <a:extLst>
                  <a:ext uri="{FF2B5EF4-FFF2-40B4-BE49-F238E27FC236}">
                    <a16:creationId xmlns:a16="http://schemas.microsoft.com/office/drawing/2014/main" id="{977F3C74-A269-FEBE-2D52-10D781E37107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77">
                <a:extLst>
                  <a:ext uri="{FF2B5EF4-FFF2-40B4-BE49-F238E27FC236}">
                    <a16:creationId xmlns:a16="http://schemas.microsoft.com/office/drawing/2014/main" id="{90065FE3-0452-5405-2C01-A13AFFEF408B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78">
                <a:extLst>
                  <a:ext uri="{FF2B5EF4-FFF2-40B4-BE49-F238E27FC236}">
                    <a16:creationId xmlns:a16="http://schemas.microsoft.com/office/drawing/2014/main" id="{36889AC5-8358-11A3-961F-BAF6B3BCAF03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79">
                <a:extLst>
                  <a:ext uri="{FF2B5EF4-FFF2-40B4-BE49-F238E27FC236}">
                    <a16:creationId xmlns:a16="http://schemas.microsoft.com/office/drawing/2014/main" id="{B064B633-8014-6897-6E4D-BB39EC74883E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80">
                <a:extLst>
                  <a:ext uri="{FF2B5EF4-FFF2-40B4-BE49-F238E27FC236}">
                    <a16:creationId xmlns:a16="http://schemas.microsoft.com/office/drawing/2014/main" id="{C49758DF-39B7-6EAF-7577-4B4A585A89A0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81">
                <a:extLst>
                  <a:ext uri="{FF2B5EF4-FFF2-40B4-BE49-F238E27FC236}">
                    <a16:creationId xmlns:a16="http://schemas.microsoft.com/office/drawing/2014/main" id="{4BFA262E-C604-5CA7-2FE4-4DC4FD1B3834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82">
                <a:extLst>
                  <a:ext uri="{FF2B5EF4-FFF2-40B4-BE49-F238E27FC236}">
                    <a16:creationId xmlns:a16="http://schemas.microsoft.com/office/drawing/2014/main" id="{9B8548F7-FB33-4543-17D3-2F275C681F2E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83">
                <a:extLst>
                  <a:ext uri="{FF2B5EF4-FFF2-40B4-BE49-F238E27FC236}">
                    <a16:creationId xmlns:a16="http://schemas.microsoft.com/office/drawing/2014/main" id="{53D0515D-3CB8-8AB2-B5C1-5347F13EC4E1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84">
                <a:extLst>
                  <a:ext uri="{FF2B5EF4-FFF2-40B4-BE49-F238E27FC236}">
                    <a16:creationId xmlns:a16="http://schemas.microsoft.com/office/drawing/2014/main" id="{80B0DDF2-A007-E81F-4E6D-F580CB4B785A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85">
                <a:extLst>
                  <a:ext uri="{FF2B5EF4-FFF2-40B4-BE49-F238E27FC236}">
                    <a16:creationId xmlns:a16="http://schemas.microsoft.com/office/drawing/2014/main" id="{719E608E-5B7C-836E-3F8D-A69532562CF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86">
                <a:extLst>
                  <a:ext uri="{FF2B5EF4-FFF2-40B4-BE49-F238E27FC236}">
                    <a16:creationId xmlns:a16="http://schemas.microsoft.com/office/drawing/2014/main" id="{8CEE36C1-DF43-A32A-67F0-13B1258338B3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87">
                <a:extLst>
                  <a:ext uri="{FF2B5EF4-FFF2-40B4-BE49-F238E27FC236}">
                    <a16:creationId xmlns:a16="http://schemas.microsoft.com/office/drawing/2014/main" id="{13F9300D-E15F-1762-6710-249A89CCD1C1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88">
                <a:extLst>
                  <a:ext uri="{FF2B5EF4-FFF2-40B4-BE49-F238E27FC236}">
                    <a16:creationId xmlns:a16="http://schemas.microsoft.com/office/drawing/2014/main" id="{D3AD0CA9-08ED-459D-BE8F-F26A1B799FF6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89">
                <a:extLst>
                  <a:ext uri="{FF2B5EF4-FFF2-40B4-BE49-F238E27FC236}">
                    <a16:creationId xmlns:a16="http://schemas.microsoft.com/office/drawing/2014/main" id="{AC5763D1-9546-969B-51CF-1F58D9FD2B17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90">
                <a:extLst>
                  <a:ext uri="{FF2B5EF4-FFF2-40B4-BE49-F238E27FC236}">
                    <a16:creationId xmlns:a16="http://schemas.microsoft.com/office/drawing/2014/main" id="{21C044EB-2F26-E87B-8593-AF7C9A7BE221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91">
                <a:extLst>
                  <a:ext uri="{FF2B5EF4-FFF2-40B4-BE49-F238E27FC236}">
                    <a16:creationId xmlns:a16="http://schemas.microsoft.com/office/drawing/2014/main" id="{2BA93291-D941-033C-C06A-6AE54FF4D1E2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92">
                <a:extLst>
                  <a:ext uri="{FF2B5EF4-FFF2-40B4-BE49-F238E27FC236}">
                    <a16:creationId xmlns:a16="http://schemas.microsoft.com/office/drawing/2014/main" id="{B57663D5-FD5B-1231-60D7-4BC5F5AB3B6E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93">
                <a:extLst>
                  <a:ext uri="{FF2B5EF4-FFF2-40B4-BE49-F238E27FC236}">
                    <a16:creationId xmlns:a16="http://schemas.microsoft.com/office/drawing/2014/main" id="{2D2ADD5A-FFE9-6136-E4EC-6C99065CA954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94">
                <a:extLst>
                  <a:ext uri="{FF2B5EF4-FFF2-40B4-BE49-F238E27FC236}">
                    <a16:creationId xmlns:a16="http://schemas.microsoft.com/office/drawing/2014/main" id="{5167C20F-1A0D-6597-8312-E3B99A3D80A3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95">
                <a:extLst>
                  <a:ext uri="{FF2B5EF4-FFF2-40B4-BE49-F238E27FC236}">
                    <a16:creationId xmlns:a16="http://schemas.microsoft.com/office/drawing/2014/main" id="{A063EF01-CB04-80A0-7DB4-C5A035CF122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96">
                <a:extLst>
                  <a:ext uri="{FF2B5EF4-FFF2-40B4-BE49-F238E27FC236}">
                    <a16:creationId xmlns:a16="http://schemas.microsoft.com/office/drawing/2014/main" id="{429F8FF3-E928-E750-4C2A-785E440E82A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97">
                <a:extLst>
                  <a:ext uri="{FF2B5EF4-FFF2-40B4-BE49-F238E27FC236}">
                    <a16:creationId xmlns:a16="http://schemas.microsoft.com/office/drawing/2014/main" id="{D22B1038-9793-E84C-7C00-589CDF9FF5F5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98">
                <a:extLst>
                  <a:ext uri="{FF2B5EF4-FFF2-40B4-BE49-F238E27FC236}">
                    <a16:creationId xmlns:a16="http://schemas.microsoft.com/office/drawing/2014/main" id="{A5ADAA93-6B9A-A07B-7739-4292AC284F1F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99">
                <a:extLst>
                  <a:ext uri="{FF2B5EF4-FFF2-40B4-BE49-F238E27FC236}">
                    <a16:creationId xmlns:a16="http://schemas.microsoft.com/office/drawing/2014/main" id="{BDF0B849-88A0-4BEE-A0FF-F996BD8893E1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00">
                <a:extLst>
                  <a:ext uri="{FF2B5EF4-FFF2-40B4-BE49-F238E27FC236}">
                    <a16:creationId xmlns:a16="http://schemas.microsoft.com/office/drawing/2014/main" id="{1D9815DE-454A-B086-2D16-3582792095E3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01">
                <a:extLst>
                  <a:ext uri="{FF2B5EF4-FFF2-40B4-BE49-F238E27FC236}">
                    <a16:creationId xmlns:a16="http://schemas.microsoft.com/office/drawing/2014/main" id="{286BEC03-F750-D448-F8E4-C11F896C6336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02">
                <a:extLst>
                  <a:ext uri="{FF2B5EF4-FFF2-40B4-BE49-F238E27FC236}">
                    <a16:creationId xmlns:a16="http://schemas.microsoft.com/office/drawing/2014/main" id="{9D3F5FDD-F111-30D3-8355-72AA17A6C56C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03">
                <a:extLst>
                  <a:ext uri="{FF2B5EF4-FFF2-40B4-BE49-F238E27FC236}">
                    <a16:creationId xmlns:a16="http://schemas.microsoft.com/office/drawing/2014/main" id="{0A7D63F8-71EF-9F4D-2D58-BE76251A6700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04">
                <a:extLst>
                  <a:ext uri="{FF2B5EF4-FFF2-40B4-BE49-F238E27FC236}">
                    <a16:creationId xmlns:a16="http://schemas.microsoft.com/office/drawing/2014/main" id="{C53CBDE5-2128-4FEB-5750-F4C39014548D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05">
                <a:extLst>
                  <a:ext uri="{FF2B5EF4-FFF2-40B4-BE49-F238E27FC236}">
                    <a16:creationId xmlns:a16="http://schemas.microsoft.com/office/drawing/2014/main" id="{5D181B43-7C76-72AA-6AE9-9EA67DD49C34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06">
              <a:extLst>
                <a:ext uri="{FF2B5EF4-FFF2-40B4-BE49-F238E27FC236}">
                  <a16:creationId xmlns:a16="http://schemas.microsoft.com/office/drawing/2014/main" id="{02E72E8C-8900-84AE-0EF1-89491DC36FC5}"/>
                </a:ext>
              </a:extLst>
            </p:cNvPr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50" name="Freeform 107">
                <a:extLst>
                  <a:ext uri="{FF2B5EF4-FFF2-40B4-BE49-F238E27FC236}">
                    <a16:creationId xmlns:a16="http://schemas.microsoft.com/office/drawing/2014/main" id="{1A8FC13E-BCA4-1526-FEDA-B7BB4DDF868B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108">
                <a:extLst>
                  <a:ext uri="{FF2B5EF4-FFF2-40B4-BE49-F238E27FC236}">
                    <a16:creationId xmlns:a16="http://schemas.microsoft.com/office/drawing/2014/main" id="{262EFBA7-2702-7E6B-9E9C-15511B28256B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 109">
                <a:extLst>
                  <a:ext uri="{FF2B5EF4-FFF2-40B4-BE49-F238E27FC236}">
                    <a16:creationId xmlns:a16="http://schemas.microsoft.com/office/drawing/2014/main" id="{9301B209-F6A6-3667-7034-438A5F7D53CA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110">
                <a:extLst>
                  <a:ext uri="{FF2B5EF4-FFF2-40B4-BE49-F238E27FC236}">
                    <a16:creationId xmlns:a16="http://schemas.microsoft.com/office/drawing/2014/main" id="{66242DC4-C8D9-7612-997E-58EF9817144C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111">
                <a:extLst>
                  <a:ext uri="{FF2B5EF4-FFF2-40B4-BE49-F238E27FC236}">
                    <a16:creationId xmlns:a16="http://schemas.microsoft.com/office/drawing/2014/main" id="{40E209F5-3C6C-874F-599E-4DACE8BF66F0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12">
                <a:extLst>
                  <a:ext uri="{FF2B5EF4-FFF2-40B4-BE49-F238E27FC236}">
                    <a16:creationId xmlns:a16="http://schemas.microsoft.com/office/drawing/2014/main" id="{24EA2421-695D-09B0-84EB-CE5B739D12F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13">
                <a:extLst>
                  <a:ext uri="{FF2B5EF4-FFF2-40B4-BE49-F238E27FC236}">
                    <a16:creationId xmlns:a16="http://schemas.microsoft.com/office/drawing/2014/main" id="{D66260B8-A9A3-0565-37FD-E4529149F512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14">
                <a:extLst>
                  <a:ext uri="{FF2B5EF4-FFF2-40B4-BE49-F238E27FC236}">
                    <a16:creationId xmlns:a16="http://schemas.microsoft.com/office/drawing/2014/main" id="{80EF6B81-998B-58F5-9423-F02AE45EE605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15">
                <a:extLst>
                  <a:ext uri="{FF2B5EF4-FFF2-40B4-BE49-F238E27FC236}">
                    <a16:creationId xmlns:a16="http://schemas.microsoft.com/office/drawing/2014/main" id="{ADDE4444-DFEE-646D-C3BC-ACACDE59B29B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16">
                <a:extLst>
                  <a:ext uri="{FF2B5EF4-FFF2-40B4-BE49-F238E27FC236}">
                    <a16:creationId xmlns:a16="http://schemas.microsoft.com/office/drawing/2014/main" id="{C6D27E20-7342-D7CA-0E1F-22E3537F4771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17">
                <a:extLst>
                  <a:ext uri="{FF2B5EF4-FFF2-40B4-BE49-F238E27FC236}">
                    <a16:creationId xmlns:a16="http://schemas.microsoft.com/office/drawing/2014/main" id="{5402687E-A0C9-64A0-F70D-C3AA0E189AF9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18">
                <a:extLst>
                  <a:ext uri="{FF2B5EF4-FFF2-40B4-BE49-F238E27FC236}">
                    <a16:creationId xmlns:a16="http://schemas.microsoft.com/office/drawing/2014/main" id="{5514AF00-C60F-3144-E8D8-48EB2FF41DDC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19">
                <a:extLst>
                  <a:ext uri="{FF2B5EF4-FFF2-40B4-BE49-F238E27FC236}">
                    <a16:creationId xmlns:a16="http://schemas.microsoft.com/office/drawing/2014/main" id="{974C8FF0-095A-60CA-11EB-A8399C905F23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 120">
                <a:extLst>
                  <a:ext uri="{FF2B5EF4-FFF2-40B4-BE49-F238E27FC236}">
                    <a16:creationId xmlns:a16="http://schemas.microsoft.com/office/drawing/2014/main" id="{EC5F6392-C2E4-1FC2-EE9D-2DAD06D9CDE1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21">
                <a:extLst>
                  <a:ext uri="{FF2B5EF4-FFF2-40B4-BE49-F238E27FC236}">
                    <a16:creationId xmlns:a16="http://schemas.microsoft.com/office/drawing/2014/main" id="{F0552ECA-31A3-19EA-E30C-2E1721D6B691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22">
                <a:extLst>
                  <a:ext uri="{FF2B5EF4-FFF2-40B4-BE49-F238E27FC236}">
                    <a16:creationId xmlns:a16="http://schemas.microsoft.com/office/drawing/2014/main" id="{D6C1F47C-3939-FA12-29A4-D29719CBFA8E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23">
                <a:extLst>
                  <a:ext uri="{FF2B5EF4-FFF2-40B4-BE49-F238E27FC236}">
                    <a16:creationId xmlns:a16="http://schemas.microsoft.com/office/drawing/2014/main" id="{061FD09F-C2D2-2A74-5BDE-9799C163CE7F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124">
                <a:extLst>
                  <a:ext uri="{FF2B5EF4-FFF2-40B4-BE49-F238E27FC236}">
                    <a16:creationId xmlns:a16="http://schemas.microsoft.com/office/drawing/2014/main" id="{812F60BF-7A95-F713-26BE-D3DEB60743DB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25">
                <a:extLst>
                  <a:ext uri="{FF2B5EF4-FFF2-40B4-BE49-F238E27FC236}">
                    <a16:creationId xmlns:a16="http://schemas.microsoft.com/office/drawing/2014/main" id="{6C826DC2-3551-92EB-467B-E287A0ACCB07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126">
                <a:extLst>
                  <a:ext uri="{FF2B5EF4-FFF2-40B4-BE49-F238E27FC236}">
                    <a16:creationId xmlns:a16="http://schemas.microsoft.com/office/drawing/2014/main" id="{EFDFD603-4423-80F1-72C5-E112F6AFA82F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27">
                <a:extLst>
                  <a:ext uri="{FF2B5EF4-FFF2-40B4-BE49-F238E27FC236}">
                    <a16:creationId xmlns:a16="http://schemas.microsoft.com/office/drawing/2014/main" id="{2D7BE152-8B0D-58D5-98A3-EECC936ECCEE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128">
                <a:extLst>
                  <a:ext uri="{FF2B5EF4-FFF2-40B4-BE49-F238E27FC236}">
                    <a16:creationId xmlns:a16="http://schemas.microsoft.com/office/drawing/2014/main" id="{04503BC6-7766-768A-DAFE-D5B84909188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29">
                <a:extLst>
                  <a:ext uri="{FF2B5EF4-FFF2-40B4-BE49-F238E27FC236}">
                    <a16:creationId xmlns:a16="http://schemas.microsoft.com/office/drawing/2014/main" id="{482F0CE0-E0CC-83FF-14B4-F57DA4D00AF8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130">
                <a:extLst>
                  <a:ext uri="{FF2B5EF4-FFF2-40B4-BE49-F238E27FC236}">
                    <a16:creationId xmlns:a16="http://schemas.microsoft.com/office/drawing/2014/main" id="{8EBB54B6-4D5B-5671-96C1-1959E5B01761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31">
                <a:extLst>
                  <a:ext uri="{FF2B5EF4-FFF2-40B4-BE49-F238E27FC236}">
                    <a16:creationId xmlns:a16="http://schemas.microsoft.com/office/drawing/2014/main" id="{EEEBF34D-2A32-8771-C03F-6AC444C68773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132">
                <a:extLst>
                  <a:ext uri="{FF2B5EF4-FFF2-40B4-BE49-F238E27FC236}">
                    <a16:creationId xmlns:a16="http://schemas.microsoft.com/office/drawing/2014/main" id="{C8EC998A-43D8-1A50-0B97-E2E2F8E80F6B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33">
                <a:extLst>
                  <a:ext uri="{FF2B5EF4-FFF2-40B4-BE49-F238E27FC236}">
                    <a16:creationId xmlns:a16="http://schemas.microsoft.com/office/drawing/2014/main" id="{8AFBE537-D25D-AF76-F67C-FEDB4A231827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134">
                <a:extLst>
                  <a:ext uri="{FF2B5EF4-FFF2-40B4-BE49-F238E27FC236}">
                    <a16:creationId xmlns:a16="http://schemas.microsoft.com/office/drawing/2014/main" id="{7C077A45-8EEB-5205-B059-7DF501DCE9A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135">
                <a:extLst>
                  <a:ext uri="{FF2B5EF4-FFF2-40B4-BE49-F238E27FC236}">
                    <a16:creationId xmlns:a16="http://schemas.microsoft.com/office/drawing/2014/main" id="{3421F7DA-EB45-1441-CD0A-E7C29582C7C7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136">
                <a:extLst>
                  <a:ext uri="{FF2B5EF4-FFF2-40B4-BE49-F238E27FC236}">
                    <a16:creationId xmlns:a16="http://schemas.microsoft.com/office/drawing/2014/main" id="{47F14C24-5C2E-84A3-A56C-2CE071788B30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137">
                <a:extLst>
                  <a:ext uri="{FF2B5EF4-FFF2-40B4-BE49-F238E27FC236}">
                    <a16:creationId xmlns:a16="http://schemas.microsoft.com/office/drawing/2014/main" id="{8F44159F-BE68-DE4C-6914-AFBBF0C86F14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138">
                <a:extLst>
                  <a:ext uri="{FF2B5EF4-FFF2-40B4-BE49-F238E27FC236}">
                    <a16:creationId xmlns:a16="http://schemas.microsoft.com/office/drawing/2014/main" id="{681EF637-1199-7B07-0201-5FCF327C91E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139">
                <a:extLst>
                  <a:ext uri="{FF2B5EF4-FFF2-40B4-BE49-F238E27FC236}">
                    <a16:creationId xmlns:a16="http://schemas.microsoft.com/office/drawing/2014/main" id="{64B7C15F-5072-0985-32AF-017019771B36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40">
              <a:extLst>
                <a:ext uri="{FF2B5EF4-FFF2-40B4-BE49-F238E27FC236}">
                  <a16:creationId xmlns:a16="http://schemas.microsoft.com/office/drawing/2014/main" id="{651647B2-07DE-2043-2363-7CC2BE91B385}"/>
                </a:ext>
              </a:extLst>
            </p:cNvPr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7" name="Freeform 141">
                <a:extLst>
                  <a:ext uri="{FF2B5EF4-FFF2-40B4-BE49-F238E27FC236}">
                    <a16:creationId xmlns:a16="http://schemas.microsoft.com/office/drawing/2014/main" id="{2B8EE44B-32E5-E8D0-E62F-0A848D5B568E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Freeform 142">
                <a:extLst>
                  <a:ext uri="{FF2B5EF4-FFF2-40B4-BE49-F238E27FC236}">
                    <a16:creationId xmlns:a16="http://schemas.microsoft.com/office/drawing/2014/main" id="{12A0C136-C55C-B7C1-08E5-EBA0835EF6CE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Freeform 143">
                <a:extLst>
                  <a:ext uri="{FF2B5EF4-FFF2-40B4-BE49-F238E27FC236}">
                    <a16:creationId xmlns:a16="http://schemas.microsoft.com/office/drawing/2014/main" id="{FC96A53F-7BAD-41B9-205C-2B46C01A3326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 144">
                <a:extLst>
                  <a:ext uri="{FF2B5EF4-FFF2-40B4-BE49-F238E27FC236}">
                    <a16:creationId xmlns:a16="http://schemas.microsoft.com/office/drawing/2014/main" id="{F8E50B81-0141-EACD-1BFC-114BEEE46D03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 145">
                <a:extLst>
                  <a:ext uri="{FF2B5EF4-FFF2-40B4-BE49-F238E27FC236}">
                    <a16:creationId xmlns:a16="http://schemas.microsoft.com/office/drawing/2014/main" id="{27BC0136-C8F3-01ED-D485-6ABEFF014709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reeform 146">
                <a:extLst>
                  <a:ext uri="{FF2B5EF4-FFF2-40B4-BE49-F238E27FC236}">
                    <a16:creationId xmlns:a16="http://schemas.microsoft.com/office/drawing/2014/main" id="{424D6BD8-7E53-7AF5-9B7B-56598CD5A7C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reeform 147">
                <a:extLst>
                  <a:ext uri="{FF2B5EF4-FFF2-40B4-BE49-F238E27FC236}">
                    <a16:creationId xmlns:a16="http://schemas.microsoft.com/office/drawing/2014/main" id="{53C8688C-8495-3FE0-7402-BE9ADCEBA18F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148">
                <a:extLst>
                  <a:ext uri="{FF2B5EF4-FFF2-40B4-BE49-F238E27FC236}">
                    <a16:creationId xmlns:a16="http://schemas.microsoft.com/office/drawing/2014/main" id="{F780835C-DC13-2641-5670-CED7420DF711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149">
                <a:extLst>
                  <a:ext uri="{FF2B5EF4-FFF2-40B4-BE49-F238E27FC236}">
                    <a16:creationId xmlns:a16="http://schemas.microsoft.com/office/drawing/2014/main" id="{528F7BE9-EE7B-E3FE-73A3-F268AED2F310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150">
                <a:extLst>
                  <a:ext uri="{FF2B5EF4-FFF2-40B4-BE49-F238E27FC236}">
                    <a16:creationId xmlns:a16="http://schemas.microsoft.com/office/drawing/2014/main" id="{C36468C7-0E3A-03B0-67BF-5574DD50EC74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151">
                <a:extLst>
                  <a:ext uri="{FF2B5EF4-FFF2-40B4-BE49-F238E27FC236}">
                    <a16:creationId xmlns:a16="http://schemas.microsoft.com/office/drawing/2014/main" id="{745E45AD-BB02-277C-E983-E32DE2A19B17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152">
                <a:extLst>
                  <a:ext uri="{FF2B5EF4-FFF2-40B4-BE49-F238E27FC236}">
                    <a16:creationId xmlns:a16="http://schemas.microsoft.com/office/drawing/2014/main" id="{946A2DBC-5CF9-A45C-7534-C179DA290679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153">
                <a:extLst>
                  <a:ext uri="{FF2B5EF4-FFF2-40B4-BE49-F238E27FC236}">
                    <a16:creationId xmlns:a16="http://schemas.microsoft.com/office/drawing/2014/main" id="{B14169AA-3F29-A5AB-F494-EE41B929647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154">
                <a:extLst>
                  <a:ext uri="{FF2B5EF4-FFF2-40B4-BE49-F238E27FC236}">
                    <a16:creationId xmlns:a16="http://schemas.microsoft.com/office/drawing/2014/main" id="{7E86CD56-79D3-8C65-B562-F490DED51624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Freeform 155">
                <a:extLst>
                  <a:ext uri="{FF2B5EF4-FFF2-40B4-BE49-F238E27FC236}">
                    <a16:creationId xmlns:a16="http://schemas.microsoft.com/office/drawing/2014/main" id="{F605EBC3-D5D6-C391-7D2A-411041EB771B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 156">
                <a:extLst>
                  <a:ext uri="{FF2B5EF4-FFF2-40B4-BE49-F238E27FC236}">
                    <a16:creationId xmlns:a16="http://schemas.microsoft.com/office/drawing/2014/main" id="{E025ED93-7096-8687-F30E-006EE7A50CB7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Freeform 157">
                <a:extLst>
                  <a:ext uri="{FF2B5EF4-FFF2-40B4-BE49-F238E27FC236}">
                    <a16:creationId xmlns:a16="http://schemas.microsoft.com/office/drawing/2014/main" id="{57CD531F-8A38-4A66-E3A4-3B5301550129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 158">
                <a:extLst>
                  <a:ext uri="{FF2B5EF4-FFF2-40B4-BE49-F238E27FC236}">
                    <a16:creationId xmlns:a16="http://schemas.microsoft.com/office/drawing/2014/main" id="{EDA70476-F102-BDC8-2346-9ABF4EF17D57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reeform 159">
                <a:extLst>
                  <a:ext uri="{FF2B5EF4-FFF2-40B4-BE49-F238E27FC236}">
                    <a16:creationId xmlns:a16="http://schemas.microsoft.com/office/drawing/2014/main" id="{DBD8E5F8-9558-5EBC-B10B-3A65C1781AC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reeform 160">
                <a:extLst>
                  <a:ext uri="{FF2B5EF4-FFF2-40B4-BE49-F238E27FC236}">
                    <a16:creationId xmlns:a16="http://schemas.microsoft.com/office/drawing/2014/main" id="{62C31B38-39CB-FB96-5528-D597036239BC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reeform 161">
                <a:extLst>
                  <a:ext uri="{FF2B5EF4-FFF2-40B4-BE49-F238E27FC236}">
                    <a16:creationId xmlns:a16="http://schemas.microsoft.com/office/drawing/2014/main" id="{E2793D58-3F8C-CF95-956C-549DC982092C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reeform 162">
                <a:extLst>
                  <a:ext uri="{FF2B5EF4-FFF2-40B4-BE49-F238E27FC236}">
                    <a16:creationId xmlns:a16="http://schemas.microsoft.com/office/drawing/2014/main" id="{0153040D-8ECF-78CD-15A9-11E8C7E565B9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Freeform 163">
                <a:extLst>
                  <a:ext uri="{FF2B5EF4-FFF2-40B4-BE49-F238E27FC236}">
                    <a16:creationId xmlns:a16="http://schemas.microsoft.com/office/drawing/2014/main" id="{23EF2985-A04D-BE5E-CB9A-4D4BDE708D2A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Freeform 164">
                <a:extLst>
                  <a:ext uri="{FF2B5EF4-FFF2-40B4-BE49-F238E27FC236}">
                    <a16:creationId xmlns:a16="http://schemas.microsoft.com/office/drawing/2014/main" id="{ED50BCAB-90AD-0DA5-DC2A-88EEF91B619B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Freeform 165">
                <a:extLst>
                  <a:ext uri="{FF2B5EF4-FFF2-40B4-BE49-F238E27FC236}">
                    <a16:creationId xmlns:a16="http://schemas.microsoft.com/office/drawing/2014/main" id="{F7C0F32F-B451-EA70-7B8A-DB7E1131B707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166">
                <a:extLst>
                  <a:ext uri="{FF2B5EF4-FFF2-40B4-BE49-F238E27FC236}">
                    <a16:creationId xmlns:a16="http://schemas.microsoft.com/office/drawing/2014/main" id="{8811EACF-4068-8ED6-AA9A-810E66D28FB3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167">
                <a:extLst>
                  <a:ext uri="{FF2B5EF4-FFF2-40B4-BE49-F238E27FC236}">
                    <a16:creationId xmlns:a16="http://schemas.microsoft.com/office/drawing/2014/main" id="{49CABCE1-EBF1-D3E5-1F76-DB64E73A7EE3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168">
                <a:extLst>
                  <a:ext uri="{FF2B5EF4-FFF2-40B4-BE49-F238E27FC236}">
                    <a16:creationId xmlns:a16="http://schemas.microsoft.com/office/drawing/2014/main" id="{6C10E75D-05C6-D84E-27DA-B83CB8006E22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169">
                <a:extLst>
                  <a:ext uri="{FF2B5EF4-FFF2-40B4-BE49-F238E27FC236}">
                    <a16:creationId xmlns:a16="http://schemas.microsoft.com/office/drawing/2014/main" id="{AC217CFA-A125-4CA5-A34E-B61F92F2092F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170">
                <a:extLst>
                  <a:ext uri="{FF2B5EF4-FFF2-40B4-BE49-F238E27FC236}">
                    <a16:creationId xmlns:a16="http://schemas.microsoft.com/office/drawing/2014/main" id="{CE17BABC-2863-F5EB-D31F-2965815E2D54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171">
                <a:extLst>
                  <a:ext uri="{FF2B5EF4-FFF2-40B4-BE49-F238E27FC236}">
                    <a16:creationId xmlns:a16="http://schemas.microsoft.com/office/drawing/2014/main" id="{F3908AE6-3788-9B95-7D7B-0DAD94D90619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172">
                <a:extLst>
                  <a:ext uri="{FF2B5EF4-FFF2-40B4-BE49-F238E27FC236}">
                    <a16:creationId xmlns:a16="http://schemas.microsoft.com/office/drawing/2014/main" id="{C567D772-9F41-36F9-CCF7-EBF63255260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173">
                <a:extLst>
                  <a:ext uri="{FF2B5EF4-FFF2-40B4-BE49-F238E27FC236}">
                    <a16:creationId xmlns:a16="http://schemas.microsoft.com/office/drawing/2014/main" id="{5FB67D07-C630-CEF2-B6C2-B699F5582122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2CECA597-1F95-26DB-EBFD-519120C5EA93}"/>
              </a:ext>
            </a:extLst>
          </p:cNvPr>
          <p:cNvSpPr/>
          <p:nvPr/>
        </p:nvSpPr>
        <p:spPr>
          <a:xfrm>
            <a:off x="124177" y="134417"/>
            <a:ext cx="11745981" cy="583236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9" name="Picture 5">
            <a:extLst>
              <a:ext uri="{FF2B5EF4-FFF2-40B4-BE49-F238E27FC236}">
                <a16:creationId xmlns:a16="http://schemas.microsoft.com/office/drawing/2014/main" id="{5DA3BD8C-A9E8-ADD1-E881-AC994419E2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24177" y="4271789"/>
            <a:ext cx="2538298" cy="2534930"/>
          </a:xfrm>
          <a:prstGeom prst="rect">
            <a:avLst/>
          </a:prstGeom>
        </p:spPr>
      </p:pic>
      <p:sp>
        <p:nvSpPr>
          <p:cNvPr id="7" name="Rectangle 14">
            <a:extLst>
              <a:ext uri="{FF2B5EF4-FFF2-40B4-BE49-F238E27FC236}">
                <a16:creationId xmlns:a16="http://schemas.microsoft.com/office/drawing/2014/main" id="{C187C549-F617-DB96-0488-107A037EC8DC}"/>
              </a:ext>
            </a:extLst>
          </p:cNvPr>
          <p:cNvSpPr/>
          <p:nvPr/>
        </p:nvSpPr>
        <p:spPr>
          <a:xfrm>
            <a:off x="3094756" y="2126373"/>
            <a:ext cx="4642617" cy="1241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</a:t>
            </a:r>
            <a:r>
              <a:rPr kumimoji="0" lang="en-US" altLang="en-US" sz="3735" b="1" i="0" u="none" strike="noStrike" kern="1200" cap="none" spc="0" normalizeH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ĐỘNG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3735" b="1" baseline="0" dirty="0">
                <a:solidFill>
                  <a:srgbClr val="7030A0"/>
                </a:solidFill>
                <a:latin typeface="Times New Roman" panose="02020603050405020304" pitchFamily="18" charset="0"/>
              </a:rPr>
              <a:t>CHICKEND DANCE</a:t>
            </a:r>
            <a:endParaRPr kumimoji="0" lang="en-US" altLang="en-US" sz="3735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92C3F9-B098-222E-A75E-66C4A3A1A5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7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8126"/>
            <a:ext cx="12192000" cy="829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62934" y="-29932"/>
            <a:ext cx="27773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KẾT HỢP VẬN ĐỘNG</a:t>
            </a: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32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2144134" y="998374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CC1E9706-3A11-3350-6C31-645F6FFF3D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97" y="63257"/>
            <a:ext cx="3459480" cy="1026795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BC461C8-E1DA-F201-4A28-F46E50F1BB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668" y="3096940"/>
            <a:ext cx="2106274" cy="2392311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DC4B2075-5F44-7E74-D7AB-8B0F269CDD43}"/>
              </a:ext>
            </a:extLst>
          </p:cNvPr>
          <p:cNvSpPr/>
          <p:nvPr/>
        </p:nvSpPr>
        <p:spPr>
          <a:xfrm>
            <a:off x="1246668" y="1933491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1.Quan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52A4F40-D80C-2A0A-A91C-EBFFD83A30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2342" y="3151311"/>
            <a:ext cx="1962141" cy="2123413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6D64EAD9-5C92-EFB3-C64E-57C0D33315D9}"/>
              </a:ext>
            </a:extLst>
          </p:cNvPr>
          <p:cNvSpPr/>
          <p:nvPr/>
        </p:nvSpPr>
        <p:spPr>
          <a:xfrm>
            <a:off x="4347721" y="5396632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 ca: Hai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A4070CF4-DA70-680B-4303-730D3EA69C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5306" y="3151311"/>
            <a:ext cx="2710144" cy="2123412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FB8F78A7-EA49-580B-1CEC-FCE06BF01F9F}"/>
              </a:ext>
            </a:extLst>
          </p:cNvPr>
          <p:cNvSpPr/>
          <p:nvPr/>
        </p:nvSpPr>
        <p:spPr>
          <a:xfrm>
            <a:off x="7977853" y="5396632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 ca: Ba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2144134" y="998374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CC1E9706-3A11-3350-6C31-645F6FFF3D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97" y="63257"/>
            <a:ext cx="3459480" cy="1026795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DC4B2075-5F44-7E74-D7AB-8B0F269CDD43}"/>
              </a:ext>
            </a:extLst>
          </p:cNvPr>
          <p:cNvSpPr/>
          <p:nvPr/>
        </p:nvSpPr>
        <p:spPr>
          <a:xfrm>
            <a:off x="1246668" y="1933491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6D64EAD9-5C92-EFB3-C64E-57C0D33315D9}"/>
              </a:ext>
            </a:extLst>
          </p:cNvPr>
          <p:cNvSpPr/>
          <p:nvPr/>
        </p:nvSpPr>
        <p:spPr>
          <a:xfrm>
            <a:off x="1338801" y="5452229"/>
            <a:ext cx="36775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FB8F78A7-EA49-580B-1CEC-FCE06BF01F9F}"/>
              </a:ext>
            </a:extLst>
          </p:cNvPr>
          <p:cNvSpPr/>
          <p:nvPr/>
        </p:nvSpPr>
        <p:spPr>
          <a:xfrm>
            <a:off x="7447275" y="5474264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57434D96-FA4A-11A5-3171-A444509561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668" y="2976626"/>
            <a:ext cx="3987805" cy="231353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826F6D7-248A-A776-3487-92A64BC40E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7792" y="2931088"/>
            <a:ext cx="4295363" cy="232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025EABA-44FE-EF8A-4B53-41A54FE3C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3339084"/>
            <a:ext cx="4416426" cy="374578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1117600" y="1932662"/>
            <a:ext cx="10566401" cy="117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BE6D1EBD-7E4B-F20B-8E00-6488474EBD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80" y="-139587"/>
            <a:ext cx="3459480" cy="102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8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68949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25439" y="220273"/>
            <a:ext cx="609600" cy="609600"/>
          </a:xfrm>
          <a:prstGeom prst="rect">
            <a:avLst/>
          </a:prstGeom>
        </p:spPr>
      </p:pic>
      <p:pic>
        <p:nvPicPr>
          <p:cNvPr id="3" name="Hình ảnh 2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0EB9D8CC-F2EC-1F1E-39DB-73D8B310CA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211"/>
            <a:ext cx="2514116" cy="74620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FB09BB24-7263-1B05-E6BB-7C44FF3549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5172495"/>
            <a:ext cx="2254761" cy="191237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4AFD9FD-8B18-BDA1-B1C4-F86D81C013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910667" y="6353618"/>
            <a:ext cx="7281333" cy="50438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47820F3-3A1D-D24C-B021-F4D52BEBBA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6353618"/>
            <a:ext cx="5071827" cy="5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74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82E6D6-DF5D-30AF-3783-2021FBB90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C6871D0A-84A9-4BC7-A227-CE5B1D1573EB}"/>
              </a:ext>
            </a:extLst>
          </p:cNvPr>
          <p:cNvSpPr/>
          <p:nvPr/>
        </p:nvSpPr>
        <p:spPr>
          <a:xfrm>
            <a:off x="4584070" y="141749"/>
            <a:ext cx="1228221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3 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ADCD9F3-F745-3382-18B8-65A405A1618C}"/>
              </a:ext>
            </a:extLst>
          </p:cNvPr>
          <p:cNvSpPr/>
          <p:nvPr/>
        </p:nvSpPr>
        <p:spPr>
          <a:xfrm>
            <a:off x="1669126" y="682713"/>
            <a:ext cx="7892563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hát:Chuông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4A65790B-360D-1C7F-64C6-4F500A222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" y="4319514"/>
            <a:ext cx="3271234" cy="229521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4A95466-2C4B-D0DD-EA51-8A1C59CC8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eckend.nen">
            <a:hlinkClick r:id="" action="ppaction://media"/>
            <a:extLst>
              <a:ext uri="{FF2B5EF4-FFF2-40B4-BE49-F238E27FC236}">
                <a16:creationId xmlns:a16="http://schemas.microsoft.com/office/drawing/2014/main" id="{5A26A863-F8B9-7C05-42AB-DEC42F003A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82E6D6-DF5D-30AF-3783-2021FBB90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C6871D0A-84A9-4BC7-A227-CE5B1D1573EB}"/>
              </a:ext>
            </a:extLst>
          </p:cNvPr>
          <p:cNvSpPr/>
          <p:nvPr/>
        </p:nvSpPr>
        <p:spPr>
          <a:xfrm>
            <a:off x="4584070" y="141749"/>
            <a:ext cx="1228221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3 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ADCD9F3-F745-3382-18B8-65A405A1618C}"/>
              </a:ext>
            </a:extLst>
          </p:cNvPr>
          <p:cNvSpPr/>
          <p:nvPr/>
        </p:nvSpPr>
        <p:spPr>
          <a:xfrm>
            <a:off x="1669126" y="682713"/>
            <a:ext cx="7892563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hát:Chuông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4A65790B-360D-1C7F-64C6-4F500A222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" y="4319514"/>
            <a:ext cx="3271234" cy="229521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4A95466-2C4B-D0DD-EA51-8A1C59CC8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30625" y="1020256"/>
            <a:ext cx="7463585" cy="1270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9D0650E9-3BC5-ED66-3384-5804E6D42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3713" y="1548820"/>
            <a:ext cx="2166531" cy="216653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025EABA-44FE-EF8A-4B53-41A54FE3C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3339084"/>
            <a:ext cx="4416426" cy="374578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52"/>
            <a:ext cx="12192000" cy="1313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80869" y="26026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Ghép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toàn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endParaRPr kumimoji="0" lang="en-US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400" b="1" u="sng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nhạc</a:t>
            </a:r>
            <a:r>
              <a:rPr lang="en-US" altLang="en-US" sz="2400" b="1" u="sng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đệm</a:t>
            </a:r>
            <a:endParaRPr kumimoji="0" lang="en-US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7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Administrator\Desktop\hinh nen dep pp\HIH NG NGHEP BAI G\z2577138619550_26fc373cf1c0551cf8f2d8fdf957b06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80" y="5311059"/>
            <a:ext cx="3412926" cy="151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55" name="Group 34"/>
          <p:cNvGrpSpPr/>
          <p:nvPr/>
        </p:nvGrpSpPr>
        <p:grpSpPr bwMode="auto">
          <a:xfrm>
            <a:off x="-97790" y="6258275"/>
            <a:ext cx="12489180" cy="574955"/>
            <a:chOff x="0" y="4105"/>
            <a:chExt cx="5511" cy="215"/>
          </a:xfrm>
        </p:grpSpPr>
        <p:sp>
          <p:nvSpPr>
            <p:cNvPr id="10266" name="Freeform 37"/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defTabSz="60963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0267" name="Group 38"/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0370" name="Freeform 39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1" name="Freeform 40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2" name="Freeform 41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3" name="Freeform 42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4" name="Freeform 43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5" name="Freeform 44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6" name="Freeform 45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7" name="Freeform 46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8" name="Freeform 47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9" name="Freeform 48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0" name="Freeform 49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1" name="Freeform 50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2" name="Freeform 51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3" name="Freeform 52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4" name="Freeform 53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5" name="Freeform 54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6" name="Freeform 55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7" name="Freeform 56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8" name="Freeform 57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9" name="Freeform 58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0" name="Freeform 59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1" name="Freeform 60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2" name="Freeform 61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3" name="Freeform 62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4" name="Freeform 63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5" name="Freeform 64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6" name="Freeform 65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7" name="Freeform 66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8" name="Freeform 67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9" name="Freeform 68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0" name="Freeform 69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1" name="Freeform 70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2" name="Freeform 71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68" name="Group 72"/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10337" name="Freeform 73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8" name="Freeform 74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9" name="Freeform 75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0" name="Freeform 76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1" name="Freeform 77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2" name="Freeform 78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3" name="Freeform 79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4" name="Freeform 80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5" name="Freeform 81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6" name="Freeform 82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7" name="Freeform 83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8" name="Freeform 84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9" name="Freeform 85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0" name="Freeform 86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1" name="Freeform 87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2" name="Freeform 88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3" name="Freeform 89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4" name="Freeform 90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5" name="Freeform 91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6" name="Freeform 92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7" name="Freeform 93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8" name="Freeform 94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9" name="Freeform 95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0" name="Freeform 96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1" name="Freeform 97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2" name="Freeform 98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3" name="Freeform 99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4" name="Freeform 100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5" name="Freeform 101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6" name="Freeform 102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7" name="Freeform 103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8" name="Freeform 104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9" name="Freeform 105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69" name="Group 106"/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10304" name="Freeform 107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5" name="Freeform 108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6" name="Freeform 109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7" name="Freeform 110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8" name="Freeform 111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9" name="Freeform 112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0" name="Freeform 113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1" name="Freeform 114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2" name="Freeform 115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3" name="Freeform 116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4" name="Freeform 117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5" name="Freeform 118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6" name="Freeform 119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7" name="Freeform 120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8" name="Freeform 121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9" name="Freeform 122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0" name="Freeform 123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1" name="Freeform 124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2" name="Freeform 125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3" name="Freeform 126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4" name="Freeform 127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5" name="Freeform 128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6" name="Freeform 129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7" name="Freeform 130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8" name="Freeform 131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9" name="Freeform 132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0" name="Freeform 133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1" name="Freeform 134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2" name="Freeform 135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3" name="Freeform 136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4" name="Freeform 137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5" name="Freeform 138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6" name="Freeform 139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70" name="Group 140"/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0271" name="Freeform 141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2" name="Freeform 142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3" name="Freeform 143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4" name="Freeform 144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5" name="Freeform 145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6" name="Freeform 146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7" name="Freeform 147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8" name="Freeform 148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9" name="Freeform 149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0" name="Freeform 150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1" name="Freeform 151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2" name="Freeform 152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3" name="Freeform 153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4" name="Freeform 154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5" name="Freeform 155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6" name="Freeform 156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7" name="Freeform 157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8" name="Freeform 158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9" name="Freeform 159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0" name="Freeform 160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1" name="Freeform 161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2" name="Freeform 162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3" name="Freeform 163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4" name="Freeform 164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5" name="Freeform 165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6" name="Freeform 166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7" name="Freeform 167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8" name="Freeform 168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9" name="Freeform 169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0" name="Freeform 170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1" name="Freeform 171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2" name="Freeform 172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3" name="Freeform 173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2571" y="46355"/>
            <a:ext cx="3016885" cy="1648460"/>
          </a:xfrm>
          <a:prstGeom prst="rect">
            <a:avLst/>
          </a:prstGeom>
        </p:spPr>
      </p:pic>
      <p:sp>
        <p:nvSpPr>
          <p:cNvPr id="2" name="Rectangle 14">
            <a:extLst>
              <a:ext uri="{FF2B5EF4-FFF2-40B4-BE49-F238E27FC236}">
                <a16:creationId xmlns:a16="http://schemas.microsoft.com/office/drawing/2014/main" id="{F073E383-BFED-BC84-CBEE-D8A36591B08F}"/>
              </a:ext>
            </a:extLst>
          </p:cNvPr>
          <p:cNvSpPr/>
          <p:nvPr/>
        </p:nvSpPr>
        <p:spPr>
          <a:xfrm>
            <a:off x="-370613" y="-35030"/>
            <a:ext cx="8719054" cy="130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HÁT KẾT HỢP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GÕ ĐỆM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THEO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NHỊP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3A172C32-B035-AE38-CC4A-58EDDD758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93" y="1307537"/>
            <a:ext cx="11098540" cy="353201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EAB64152-A88A-F978-FA40-51C54B214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B2C543-5BE0-368B-D26F-76481C5C0F8F}"/>
              </a:ext>
            </a:extLst>
          </p:cNvPr>
          <p:cNvSpPr/>
          <p:nvPr/>
        </p:nvSpPr>
        <p:spPr>
          <a:xfrm>
            <a:off x="2324320" y="2788157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Kìa    nhìn    xem    cái chuông       gió xinh        leng keng leng keng  theo gió    leng</a:t>
            </a:r>
            <a:r>
              <a:rPr kumimoji="0" lang="vi-VN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3F8DA0D-36C6-0D0E-1C80-4FA1723BC184}"/>
              </a:ext>
            </a:extLst>
          </p:cNvPr>
          <p:cNvSpPr/>
          <p:nvPr/>
        </p:nvSpPr>
        <p:spPr>
          <a:xfrm>
            <a:off x="1551536" y="4570235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vi-VN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eng          leng keng leng keng   âm thanh      trong lành.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75B925D6-17D5-FDA5-66A3-F4FC41443632}"/>
              </a:ext>
            </a:extLst>
          </p:cNvPr>
          <p:cNvSpPr/>
          <p:nvPr/>
        </p:nvSpPr>
        <p:spPr>
          <a:xfrm>
            <a:off x="1596654" y="665086"/>
            <a:ext cx="1213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 err="1">
                <a:solidFill>
                  <a:srgbClr val="1810C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1810C0"/>
                </a:solidFill>
                <a:latin typeface="Times New Roman" panose="02020603050405020304" pitchFamily="18" charset="0"/>
              </a:rPr>
              <a:t> 1: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810C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9" name="c1">
            <a:hlinkClick r:id="" action="ppaction://media"/>
            <a:extLst>
              <a:ext uri="{FF2B5EF4-FFF2-40B4-BE49-F238E27FC236}">
                <a16:creationId xmlns:a16="http://schemas.microsoft.com/office/drawing/2014/main" id="{441E111A-D842-234C-570E-4609A4D22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24349" y="1189510"/>
            <a:ext cx="609600" cy="60960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6563AFF2-B89B-7795-E0AB-AE652BC8E3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6633" y="3187469"/>
            <a:ext cx="741487" cy="522572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3BDFDD93-DC25-8E3E-E24F-9DC9B4FF98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9221" y="3197065"/>
            <a:ext cx="741487" cy="522572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A629579A-32C1-B7B5-3CD2-C807DF566A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0178" y="3217815"/>
            <a:ext cx="741487" cy="522572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6E405BCC-2EE6-1915-BC80-0B1430DF7E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536" y="5112713"/>
            <a:ext cx="741487" cy="522572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73980A2D-5A73-4AD0-0D84-AD597AA19C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674" y="5124374"/>
            <a:ext cx="741487" cy="522572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42754023-D88C-D806-2936-1855E5C36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3186" y="5059962"/>
            <a:ext cx="741487" cy="5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3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1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52"/>
            <a:ext cx="12192000" cy="1313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225735" y="-29932"/>
            <a:ext cx="245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KẾT HỢP GÕ ĐỆM</a:t>
            </a: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9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154DDBDD-27FB-6798-BDA6-04FAA7A3A2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09739" y="92675"/>
            <a:ext cx="303896" cy="778873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04987FAC-2ABC-9E61-4AD9-2905BA5F55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8674" y="972564"/>
            <a:ext cx="303897" cy="617840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BBA8565F-B1C6-5893-5025-70B1161ACE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30675" y="663644"/>
            <a:ext cx="303896" cy="617840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84DD707E-0422-C75E-C982-A4BDCA7B0EC5}"/>
              </a:ext>
            </a:extLst>
          </p:cNvPr>
          <p:cNvSpPr/>
          <p:nvPr/>
        </p:nvSpPr>
        <p:spPr>
          <a:xfrm>
            <a:off x="2981392" y="9875"/>
            <a:ext cx="5158784" cy="130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HÁT NỐI TIẾP – HOÀ GIỌNG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64EE6721-4DDA-7160-DEE4-11D8AB0610A4}"/>
              </a:ext>
            </a:extLst>
          </p:cNvPr>
          <p:cNvSpPr/>
          <p:nvPr/>
        </p:nvSpPr>
        <p:spPr>
          <a:xfrm>
            <a:off x="1880564" y="858860"/>
            <a:ext cx="8901914" cy="5091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HS Nam: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Kìa nhìn xem cái chuông gió </a:t>
            </a:r>
            <a:r>
              <a:rPr lang="vi-VN" sz="2000" b="1" i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inh 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leng keng leng keng theo gió leng keng,</a:t>
            </a:r>
          </a:p>
          <a:p>
            <a:pPr lvl="0" defTabSz="685800">
              <a:lnSpc>
                <a:spcPct val="115000"/>
              </a:lnSpc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leng keng leng keng</a:t>
            </a:r>
            <a:r>
              <a:rPr lang="vi-VN" sz="2000" b="1" i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keng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âm thanh trong lành.</a:t>
            </a:r>
          </a:p>
          <a:p>
            <a:pPr lvl="0" defTabSz="685800"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HS Nữ: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Chuông gió ơi dễ thương,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chuông gió trông ngộ nghĩnh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tuổi thơ em đó như </a:t>
            </a:r>
            <a:r>
              <a:rPr lang="vi-VN" sz="2000" b="1" i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chuông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vi-VN" sz="2000" b="1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gió về.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Hòa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giọng:  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Leng keng leng keng, ngân nga ngân nga.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L</a:t>
            </a: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àm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quen khắp nơi gần xa.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L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eng keng leng keng, vang</a:t>
            </a:r>
            <a:r>
              <a:rPr kumimoji="0" lang="vi-VN" sz="20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vang xa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chuông gió là bài ca vui cho mọi nhà.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063BB96-4A0F-0202-5A84-07C841B731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554" y="4605759"/>
            <a:ext cx="2024582" cy="148346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6BF88F1-9B93-775F-D4E2-BA953798E6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pic>
        <p:nvPicPr>
          <p:cNvPr id="11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AD2E7BA6-2F14-572B-5101-E0F390EB5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61848" y="1159934"/>
            <a:ext cx="609600" cy="609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2A0EB8DF-D35B-6DE1-D165-75A18914956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12298863">
            <a:off x="11096026" y="-478551"/>
            <a:ext cx="1372469" cy="205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9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80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154DDBDD-27FB-6798-BDA6-04FAA7A3A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09739" y="92675"/>
            <a:ext cx="303896" cy="778873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04987FAC-2ABC-9E61-4AD9-2905BA5F55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8674" y="972564"/>
            <a:ext cx="303897" cy="617840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BBA8565F-B1C6-5893-5025-70B1161AC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30675" y="663644"/>
            <a:ext cx="303896" cy="617840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84DD707E-0422-C75E-C982-A4BDCA7B0EC5}"/>
              </a:ext>
            </a:extLst>
          </p:cNvPr>
          <p:cNvSpPr/>
          <p:nvPr/>
        </p:nvSpPr>
        <p:spPr>
          <a:xfrm>
            <a:off x="2467636" y="9875"/>
            <a:ext cx="6186309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KẾT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HỢP VẬN ĐỘNG CƠ THỂ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063BB96-4A0F-0202-5A84-07C841B731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5143702"/>
            <a:ext cx="2024582" cy="148346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6BF88F1-9B93-775F-D4E2-BA953798E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B9835049-2A5F-58FE-38E6-E85C0BC554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8369" y="2871456"/>
            <a:ext cx="705679" cy="963032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B9C15D06-E3E3-5438-4B2C-D942ACF2F8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2716" y="2614884"/>
            <a:ext cx="808169" cy="757912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484165A-0D9F-9DFC-C17B-32C8D43AB8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625427" y="2681374"/>
            <a:ext cx="702928" cy="757208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76FC818D-F5A0-05FB-46BF-803CE75D69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858122" y="2828981"/>
            <a:ext cx="702927" cy="833097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A686D839-524C-F8A4-905C-2FE40749979F}"/>
              </a:ext>
            </a:extLst>
          </p:cNvPr>
          <p:cNvSpPr/>
          <p:nvPr/>
        </p:nvSpPr>
        <p:spPr>
          <a:xfrm>
            <a:off x="320622" y="2042074"/>
            <a:ext cx="11997805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nhìn  xem  cái  chuông  gió  xinh,   leng  keng  leng    keng  theo gió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leng keng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103D4A4-4F09-7F7C-BFD2-D0D5772FC6F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2298863">
            <a:off x="11096026" y="-478551"/>
            <a:ext cx="1372469" cy="205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12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724</Words>
  <Application>Microsoft Office PowerPoint</Application>
  <PresentationFormat>Màn hình rộng</PresentationFormat>
  <Paragraphs>80</Paragraphs>
  <Slides>15</Slides>
  <Notes>0</Notes>
  <HiddenSlides>0</HiddenSlides>
  <MMClips>7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15</vt:i4>
      </vt:variant>
    </vt:vector>
  </HeadingPairs>
  <TitlesOfParts>
    <vt:vector size="21" baseType="lpstr">
      <vt:lpstr>#9Slide05 Dancing Script</vt:lpstr>
      <vt:lpstr>Arial</vt:lpstr>
      <vt:lpstr>Calibri</vt:lpstr>
      <vt:lpstr>Times New Roman</vt:lpstr>
      <vt:lpstr>5_Office Theme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Thị Tân Cao</cp:lastModifiedBy>
  <cp:revision>48</cp:revision>
  <dcterms:created xsi:type="dcterms:W3CDTF">2022-04-04T11:47:32Z</dcterms:created>
  <dcterms:modified xsi:type="dcterms:W3CDTF">2023-07-04T09:04:34Z</dcterms:modified>
</cp:coreProperties>
</file>