
<file path=[Content_Types].xml><?xml version="1.0" encoding="utf-8"?>
<Types xmlns="http://schemas.openxmlformats.org/package/2006/content-types">
  <Default Extension="jpe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3" r:id="rId3"/>
    <p:sldMasterId id="2147483685" r:id="rId4"/>
    <p:sldMasterId id="2147483698" r:id="rId5"/>
  </p:sldMasterIdLst>
  <p:notesMasterIdLst>
    <p:notesMasterId r:id="rId34"/>
  </p:notesMasterIdLst>
  <p:sldIdLst>
    <p:sldId id="621" r:id="rId6"/>
    <p:sldId id="499" r:id="rId7"/>
    <p:sldId id="539" r:id="rId8"/>
    <p:sldId id="622" r:id="rId9"/>
    <p:sldId id="626" r:id="rId10"/>
    <p:sldId id="627" r:id="rId11"/>
    <p:sldId id="592" r:id="rId12"/>
    <p:sldId id="593" r:id="rId13"/>
    <p:sldId id="594" r:id="rId14"/>
    <p:sldId id="595" r:id="rId15"/>
    <p:sldId id="596" r:id="rId16"/>
    <p:sldId id="597" r:id="rId17"/>
    <p:sldId id="598" r:id="rId18"/>
    <p:sldId id="493" r:id="rId19"/>
    <p:sldId id="550" r:id="rId20"/>
    <p:sldId id="650" r:id="rId21"/>
    <p:sldId id="628" r:id="rId22"/>
    <p:sldId id="629" r:id="rId23"/>
    <p:sldId id="536" r:id="rId24"/>
    <p:sldId id="630" r:id="rId25"/>
    <p:sldId id="619" r:id="rId26"/>
    <p:sldId id="620" r:id="rId27"/>
    <p:sldId id="631" r:id="rId28"/>
    <p:sldId id="473" r:id="rId29"/>
    <p:sldId id="362" r:id="rId30"/>
    <p:sldId id="633" r:id="rId31"/>
    <p:sldId id="651" r:id="rId32"/>
    <p:sldId id="63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9">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1A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65" autoAdjust="0"/>
    <p:restoredTop sz="94660"/>
  </p:normalViewPr>
  <p:slideViewPr>
    <p:cSldViewPr snapToGrid="0">
      <p:cViewPr varScale="1">
        <p:scale>
          <a:sx n="85" d="100"/>
          <a:sy n="85" d="100"/>
        </p:scale>
        <p:origin x="1488" y="84"/>
      </p:cViewPr>
      <p:guideLst>
        <p:guide orient="horz" pos="2129"/>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82B3CE-4B46-473B-9C95-D0D84A13758B}" type="datetimeFigureOut">
              <a:rPr lang="en-US" smtClean="0"/>
              <a:t>7/11/2023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0ACEFB-C7C0-4BEC-BCFF-0419A0FF987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5" name="Rectangle 4"/>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dirty="0">
              <a:solidFill>
                <a:prstClr val="white"/>
              </a:solidFill>
            </a:endParaRPr>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3" name="Subtitle 2"/>
          <p:cNvSpPr>
            <a:spLocks noGrp="1"/>
          </p:cNvSpPr>
          <p:nvPr>
            <p:ph type="subTitle" idx="1"/>
          </p:nvPr>
        </p:nvSpPr>
        <p:spPr>
          <a:xfrm>
            <a:off x="1965060" y="5052545"/>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1090108" y="3132290"/>
            <a:ext cx="9567135" cy="1793167"/>
          </a:xfrm>
          <a:effectLst/>
        </p:spPr>
        <p:txBody>
          <a:bodyPr/>
          <a:lstStyle>
            <a:lvl1pPr marL="640080" indent="-457200" algn="l">
              <a:defRPr sz="5400"/>
            </a:lvl1pPr>
          </a:lstStyle>
          <a:p>
            <a:r>
              <a:rPr lang="en-US"/>
              <a:t>Click to edit Master title style</a:t>
            </a:r>
            <a:endParaRPr lang="en-US" dirty="0"/>
          </a:p>
        </p:txBody>
      </p:sp>
      <p:sp>
        <p:nvSpPr>
          <p:cNvPr id="8"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F679E28F-D6DC-41E1-A0E7-39E266B27C39}"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4"/>
          </p:nvPr>
        </p:nvSpPr>
        <p:spPr/>
        <p:txBody>
          <a:bodyPr/>
          <a:lstStyle>
            <a:lvl1pPr>
              <a:defRPr/>
            </a:lvl1pPr>
          </a:lstStyle>
          <a:p>
            <a:pPr>
              <a:defRPr/>
            </a:pPr>
            <a:endParaRPr lang="en-US">
              <a:solidFill>
                <a:prstClr val="black">
                  <a:lumMod val="50000"/>
                  <a:lumOff val="50000"/>
                </a:prstClr>
              </a:solidFill>
            </a:endParaRPr>
          </a:p>
        </p:txBody>
      </p:sp>
      <p:sp>
        <p:nvSpPr>
          <p:cNvPr id="5" name="Footer Placeholder 4"/>
          <p:cNvSpPr>
            <a:spLocks noGrp="1"/>
          </p:cNvSpPr>
          <p:nvPr>
            <p:ph type="ftr" sz="quarter" idx="15"/>
          </p:nvPr>
        </p:nvSpPr>
        <p:spPr/>
        <p:txBody>
          <a:bodyPr/>
          <a:lstStyle>
            <a:lvl1pPr>
              <a:defRPr/>
            </a:lvl1pPr>
          </a:lstStyle>
          <a:p>
            <a:pPr>
              <a:defRPr/>
            </a:pPr>
            <a:endParaRPr lang="en-US">
              <a:solidFill>
                <a:prstClr val="black">
                  <a:lumMod val="50000"/>
                  <a:lumOff val="50000"/>
                </a:prstClr>
              </a:solidFill>
            </a:endParaRPr>
          </a:p>
        </p:txBody>
      </p:sp>
      <p:sp>
        <p:nvSpPr>
          <p:cNvPr id="6" name="Slide Number Placeholder 5"/>
          <p:cNvSpPr>
            <a:spLocks noGrp="1"/>
          </p:cNvSpPr>
          <p:nvPr>
            <p:ph type="sldNum" sz="quarter" idx="16"/>
          </p:nvPr>
        </p:nvSpPr>
        <p:spPr/>
        <p:txBody>
          <a:bodyPr/>
          <a:lstStyle>
            <a:lvl1pPr>
              <a:defRPr/>
            </a:lvl1pPr>
          </a:lstStyle>
          <a:p>
            <a:pPr>
              <a:defRPr/>
            </a:pPr>
            <a:fld id="{1D2E162E-DB46-4631-A560-A963715D97D0}"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5" name="Rectangle 4"/>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dirty="0">
              <a:solidFill>
                <a:prstClr val="white"/>
              </a:solidFill>
            </a:endParaRPr>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9"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10" name="Slide Number Placeholder 5"/>
          <p:cNvSpPr>
            <a:spLocks noGrp="1"/>
          </p:cNvSpPr>
          <p:nvPr>
            <p:ph type="sldNum" sz="quarter" idx="12"/>
          </p:nvPr>
        </p:nvSpPr>
        <p:spPr/>
        <p:txBody>
          <a:bodyPr/>
          <a:lstStyle>
            <a:lvl1pPr>
              <a:defRPr/>
            </a:lvl1pPr>
          </a:lstStyle>
          <a:p>
            <a:pPr>
              <a:defRPr/>
            </a:pPr>
            <a:fld id="{4C4A080B-D621-45C1-BB86-73B1F122D2A7}"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5"/>
          </p:nvPr>
        </p:nvSpPr>
        <p:spPr/>
        <p:txBody>
          <a:bodyPr/>
          <a:lstStyle>
            <a:lvl1pPr>
              <a:defRPr/>
            </a:lvl1pPr>
          </a:lstStyle>
          <a:p>
            <a:pPr>
              <a:defRPr/>
            </a:pPr>
            <a:endParaRPr lang="en-US">
              <a:solidFill>
                <a:prstClr val="black">
                  <a:lumMod val="50000"/>
                  <a:lumOff val="50000"/>
                </a:prstClr>
              </a:solidFill>
            </a:endParaRPr>
          </a:p>
        </p:txBody>
      </p:sp>
      <p:sp>
        <p:nvSpPr>
          <p:cNvPr id="6" name="Footer Placeholder 4"/>
          <p:cNvSpPr>
            <a:spLocks noGrp="1"/>
          </p:cNvSpPr>
          <p:nvPr>
            <p:ph type="ftr" sz="quarter" idx="16"/>
          </p:nvPr>
        </p:nvSpPr>
        <p:spPr/>
        <p:txBody>
          <a:bodyPr/>
          <a:lstStyle>
            <a:lvl1pPr>
              <a:defRPr/>
            </a:lvl1pPr>
          </a:lstStyle>
          <a:p>
            <a:pPr>
              <a:defRPr/>
            </a:pPr>
            <a:endParaRPr lang="en-US">
              <a:solidFill>
                <a:prstClr val="black">
                  <a:lumMod val="50000"/>
                  <a:lumOff val="50000"/>
                </a:prstClr>
              </a:solidFill>
            </a:endParaRPr>
          </a:p>
        </p:txBody>
      </p:sp>
      <p:sp>
        <p:nvSpPr>
          <p:cNvPr id="7" name="Slide Number Placeholder 5"/>
          <p:cNvSpPr>
            <a:spLocks noGrp="1"/>
          </p:cNvSpPr>
          <p:nvPr>
            <p:ph type="sldNum" sz="quarter" idx="17"/>
          </p:nvPr>
        </p:nvSpPr>
        <p:spPr/>
        <p:txBody>
          <a:bodyPr/>
          <a:lstStyle>
            <a:lvl1pPr>
              <a:defRPr/>
            </a:lvl1pPr>
          </a:lstStyle>
          <a:p>
            <a:pPr>
              <a:defRPr/>
            </a:pPr>
            <a:fld id="{DC41C838-6172-4700-9C6F-F04944E7427C}"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E99CDB7-E0B2-4A19-B453-FCA1D10498FD}"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C9EE7961-A232-4EC5-BCCD-5CFA7C826DFE}"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BB60A19-27AF-4FF2-89D8-538639FFDDCE}"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3" y="2209800"/>
            <a:ext cx="4848113" cy="1258493"/>
          </a:xfrm>
          <a:effectLst/>
        </p:spPr>
        <p:txBody>
          <a:bodyPr anchor="b"/>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87"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3"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5867725-6BF2-436E-95B5-7B34104DF876}"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6" name="Rectangle 5"/>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dirty="0">
              <a:solidFill>
                <a:prstClr val="white"/>
              </a:solidFill>
            </a:endParaRPr>
          </a:p>
        </p:txBody>
      </p:sp>
      <p:sp>
        <p:nvSpPr>
          <p:cNvPr id="7" name="Rectangle 6"/>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8" name="Oval 7"/>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anose="02040502050405020303"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69691" y="4464421"/>
            <a:ext cx="8511384" cy="1143000"/>
          </a:xfrm>
        </p:spPr>
        <p:txBody>
          <a:bodyPr anchor="b"/>
          <a:lstStyle>
            <a:lvl1pPr algn="l">
              <a:defRPr sz="4600" b="1"/>
            </a:lvl1pPr>
          </a:lstStyle>
          <a:p>
            <a:r>
              <a:rPr lang="en-US"/>
              <a:t>Click to edit Master title style</a:t>
            </a:r>
            <a:endParaRPr lang="en-US" dirty="0"/>
          </a:p>
        </p:txBody>
      </p:sp>
      <p:sp>
        <p:nvSpPr>
          <p:cNvPr id="9" name="Date Placeholder 4"/>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11" name="Slide Number Placeholder 6"/>
          <p:cNvSpPr>
            <a:spLocks noGrp="1"/>
          </p:cNvSpPr>
          <p:nvPr>
            <p:ph type="sldNum" sz="quarter" idx="12"/>
          </p:nvPr>
        </p:nvSpPr>
        <p:spPr/>
        <p:txBody>
          <a:bodyPr/>
          <a:lstStyle>
            <a:lvl1pPr>
              <a:defRPr/>
            </a:lvl1pPr>
          </a:lstStyle>
          <a:p>
            <a:pPr>
              <a:defRPr/>
            </a:pPr>
            <a:fld id="{6DC10D55-79FC-4DA2-9AEA-2B6FF0C78399}"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0650759-6DAD-4E0D-AEFE-748AD141C246}"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7"/>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1" y="731519"/>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859B6FC-AE0D-4934-97B8-ADAA0492DC32}"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92100"/>
            <a:ext cx="10972800" cy="5727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5225"/>
            <a:ext cx="2844800" cy="476250"/>
          </a:xfrm>
        </p:spPr>
        <p:txBody>
          <a:bodyPr/>
          <a:lstStyle>
            <a:lvl1pPr>
              <a:defRPr/>
            </a:lvl1pPr>
          </a:lstStyle>
          <a:p>
            <a:pPr>
              <a:defRPr/>
            </a:pPr>
            <a:endParaRPr lang="en-US">
              <a:solidFill>
                <a:prstClr val="black">
                  <a:lumMod val="50000"/>
                  <a:lumOff val="50000"/>
                </a:prstClr>
              </a:solidFill>
            </a:endParaRPr>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pPr>
              <a:defRPr/>
            </a:pPr>
            <a:endParaRPr lang="en-US">
              <a:solidFill>
                <a:prstClr val="black">
                  <a:lumMod val="50000"/>
                  <a:lumOff val="50000"/>
                </a:prstClr>
              </a:solidFill>
            </a:endParaRPr>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pPr>
              <a:defRPr/>
            </a:pPr>
            <a:fld id="{16BC0DB8-F486-489D-9837-67AC0F1C47C6}" type="slidenum">
              <a:rPr lang="en-US">
                <a:solidFill>
                  <a:prstClr val="black">
                    <a:lumMod val="50000"/>
                    <a:lumOff val="50000"/>
                  </a:prstClr>
                </a:solidFill>
              </a:rPr>
              <a:t>‹#›</a:t>
            </a:fld>
            <a:endParaRPr lang="en-US">
              <a:solidFill>
                <a:prstClr val="black">
                  <a:lumMod val="50000"/>
                  <a:lumOff val="50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10352"/>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9007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803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803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DF482EC-926D-4C5A-9790-48C7BDC6D9F0}"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F482EC-926D-4C5A-9790-48C7BDC6D9F0}"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F482EC-926D-4C5A-9790-48C7BDC6D9F0}" type="datetimeFigureOut">
              <a:rPr lang="en-US" smtClean="0"/>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F482EC-926D-4C5A-9790-48C7BDC6D9F0}" type="datetimeFigureOut">
              <a:rPr lang="en-US" smtClean="0"/>
              <a:t>7/11/2023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F482EC-926D-4C5A-9790-48C7BDC6D9F0}" type="datetimeFigureOut">
              <a:rPr lang="en-US" smtClean="0"/>
              <a:t>7/11/2023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482EC-926D-4C5A-9790-48C7BDC6D9F0}" type="datetimeFigureOut">
              <a:rPr lang="en-US" smtClean="0"/>
              <a:t>7/11/2023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nchorCtr="0"/>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en-US">
              <a:solidFill>
                <a:prstClr val="black">
                  <a:tint val="75000"/>
                </a:prstClr>
              </a:solidFill>
            </a:endParaRPr>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dirty="0">
              <a:solidFill>
                <a:prstClr val="white"/>
              </a:solidFill>
            </a:endParaRPr>
          </a:p>
        </p:txBody>
      </p:sp>
      <p:sp>
        <p:nvSpPr>
          <p:cNvPr id="9" name="Rectangle 8"/>
          <p:cNvSpPr/>
          <p:nvPr/>
        </p:nvSpPr>
        <p:spPr>
          <a:xfrm>
            <a:off x="0" y="3768725"/>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200" b="1">
              <a:solidFill>
                <a:prstClr val="white"/>
              </a:solidFill>
            </a:endParaRPr>
          </a:p>
        </p:txBody>
      </p:sp>
      <p:sp>
        <p:nvSpPr>
          <p:cNvPr id="2" name="Title Placeholder 1"/>
          <p:cNvSpPr>
            <a:spLocks noGrp="1"/>
          </p:cNvSpPr>
          <p:nvPr>
            <p:ph type="title"/>
          </p:nvPr>
        </p:nvSpPr>
        <p:spPr>
          <a:xfrm>
            <a:off x="2391833" y="4371975"/>
            <a:ext cx="8682567"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1037" name="Text Placeholder 2"/>
          <p:cNvSpPr>
            <a:spLocks noGrp="1"/>
          </p:cNvSpPr>
          <p:nvPr>
            <p:ph type="body" idx="1"/>
          </p:nvPr>
        </p:nvSpPr>
        <p:spPr bwMode="auto">
          <a:xfrm>
            <a:off x="1524000" y="731838"/>
            <a:ext cx="85344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9600" y="6172200"/>
            <a:ext cx="3352800" cy="365125"/>
          </a:xfrm>
          <a:prstGeom prst="rect">
            <a:avLst/>
          </a:prstGeom>
        </p:spPr>
        <p:txBody>
          <a:bodyPr vert="horz" lIns="91440" tIns="45720" rIns="91440" bIns="45720" rtlCol="0" anchor="ctr"/>
          <a:lstStyle>
            <a:lvl1pPr algn="r" eaLnBrk="0" hangingPunct="0">
              <a:defRPr sz="1100" b="1">
                <a:solidFill>
                  <a:schemeClr val="tx1">
                    <a:lumMod val="50000"/>
                    <a:lumOff val="50000"/>
                  </a:schemeClr>
                </a:solidFill>
                <a:cs typeface="+mn-cs"/>
              </a:defRPr>
            </a:lvl1pPr>
          </a:lstStyle>
          <a:p>
            <a:pPr fontAlgn="base">
              <a:spcBef>
                <a:spcPct val="0"/>
              </a:spcBef>
              <a:spcAft>
                <a:spcPct val="0"/>
              </a:spcAft>
              <a:defRPr/>
            </a:pPr>
            <a:endParaRPr lang="en-US">
              <a:solidFill>
                <a:prstClr val="black">
                  <a:lumMod val="50000"/>
                  <a:lumOff val="50000"/>
                </a:prstClr>
              </a:solidFill>
              <a:latin typeface="Tahoma" panose="020B0604030504040204" pitchFamily="34" charset="0"/>
            </a:endParaRPr>
          </a:p>
        </p:txBody>
      </p:sp>
      <p:sp>
        <p:nvSpPr>
          <p:cNvPr id="5" name="Footer Placeholder 4"/>
          <p:cNvSpPr>
            <a:spLocks noGrp="1"/>
          </p:cNvSpPr>
          <p:nvPr>
            <p:ph type="ftr" sz="quarter" idx="3"/>
          </p:nvPr>
        </p:nvSpPr>
        <p:spPr>
          <a:xfrm>
            <a:off x="609600" y="6172200"/>
            <a:ext cx="4470400" cy="365125"/>
          </a:xfrm>
          <a:prstGeom prst="rect">
            <a:avLst/>
          </a:prstGeom>
        </p:spPr>
        <p:txBody>
          <a:bodyPr vert="horz" lIns="91440" tIns="45720" rIns="91440" bIns="45720" rtlCol="0" anchor="ctr"/>
          <a:lstStyle>
            <a:lvl1pPr algn="l" eaLnBrk="0" hangingPunct="0">
              <a:defRPr sz="1100" b="1">
                <a:solidFill>
                  <a:schemeClr val="tx1">
                    <a:lumMod val="50000"/>
                    <a:lumOff val="50000"/>
                  </a:schemeClr>
                </a:solidFill>
                <a:cs typeface="+mn-cs"/>
              </a:defRPr>
            </a:lvl1pPr>
          </a:lstStyle>
          <a:p>
            <a:pPr fontAlgn="base">
              <a:spcBef>
                <a:spcPct val="0"/>
              </a:spcBef>
              <a:spcAft>
                <a:spcPct val="0"/>
              </a:spcAft>
              <a:defRPr/>
            </a:pPr>
            <a:endParaRPr lang="en-US">
              <a:solidFill>
                <a:prstClr val="black">
                  <a:lumMod val="50000"/>
                  <a:lumOff val="50000"/>
                </a:prstClr>
              </a:solidFill>
              <a:latin typeface="Tahoma" panose="020B0604030504040204" pitchFamily="34" charset="0"/>
            </a:endParaRPr>
          </a:p>
        </p:txBody>
      </p:sp>
      <p:sp>
        <p:nvSpPr>
          <p:cNvPr id="6" name="Slide Number Placeholder 5"/>
          <p:cNvSpPr>
            <a:spLocks noGrp="1"/>
          </p:cNvSpPr>
          <p:nvPr>
            <p:ph type="sldNum" sz="quarter" idx="4"/>
          </p:nvPr>
        </p:nvSpPr>
        <p:spPr>
          <a:xfrm>
            <a:off x="5080000" y="6172200"/>
            <a:ext cx="2438400" cy="365125"/>
          </a:xfrm>
          <a:prstGeom prst="rect">
            <a:avLst/>
          </a:prstGeom>
        </p:spPr>
        <p:txBody>
          <a:bodyPr vert="horz" lIns="91440" tIns="45720" rIns="91440" bIns="45720" rtlCol="0" anchor="ctr"/>
          <a:lstStyle>
            <a:lvl1pPr algn="ctr" eaLnBrk="0" hangingPunct="0">
              <a:defRPr sz="1200" b="1">
                <a:solidFill>
                  <a:schemeClr val="tx1">
                    <a:lumMod val="50000"/>
                    <a:lumOff val="50000"/>
                  </a:schemeClr>
                </a:solidFill>
                <a:cs typeface="+mn-cs"/>
              </a:defRPr>
            </a:lvl1pPr>
          </a:lstStyle>
          <a:p>
            <a:pPr fontAlgn="base">
              <a:spcBef>
                <a:spcPct val="0"/>
              </a:spcBef>
              <a:spcAft>
                <a:spcPct val="0"/>
              </a:spcAft>
              <a:defRPr/>
            </a:pPr>
            <a:fld id="{EF1D42A9-C981-4CD1-8EA2-BD41E04BDC4E}" type="slidenum">
              <a:rPr lang="en-US">
                <a:solidFill>
                  <a:prstClr val="black">
                    <a:lumMod val="50000"/>
                    <a:lumOff val="50000"/>
                  </a:prstClr>
                </a:solidFill>
                <a:latin typeface="Tahoma" panose="020B0604030504040204" pitchFamily="34" charset="0"/>
              </a:rPr>
              <a:t>‹#›</a:t>
            </a:fld>
            <a:endParaRPr lang="en-US">
              <a:solidFill>
                <a:prstClr val="black">
                  <a:lumMod val="50000"/>
                  <a:lumOff val="50000"/>
                </a:prstClr>
              </a:solidFill>
              <a:latin typeface="Tahom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319405" indent="-319405" algn="r" rtl="0" eaLnBrk="0" fontAlgn="base" hangingPunct="0">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405" indent="-319405"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2pPr>
      <a:lvl3pPr marL="319405" indent="-319405"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3pPr>
      <a:lvl4pPr marL="319405" indent="-319405"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4pPr>
      <a:lvl5pPr marL="319405" indent="-319405"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rtl="0" eaLnBrk="0" fontAlgn="base" hangingPunct="0">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8005" indent="-182880"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880" algn="l" rtl="0" eaLnBrk="0" fontAlgn="base" hangingPunct="0">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7280" indent="-182880"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380" indent="-182880" algn="l" rtl="0" eaLnBrk="0" fontAlgn="base" hangingPunct="0">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33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8pPr>
      <a:lvl9pPr marL="258762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96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482EC-926D-4C5A-9790-48C7BDC6D9F0}" type="datetimeFigureOut">
              <a:rPr lang="en-US" smtClean="0">
                <a:solidFill>
                  <a:prstClr val="black">
                    <a:tint val="75000"/>
                  </a:prstClr>
                </a:solidFill>
              </a:rPr>
              <a:t>7/11/2023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96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96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609600" y="274638"/>
            <a:ext cx="10972800" cy="1143000"/>
          </a:xfrm>
          <a:prstGeom prst="rect">
            <a:avLst/>
          </a:prstGeom>
          <a:noFill/>
          <a:ln w="9525">
            <a:noFill/>
          </a:ln>
        </p:spPr>
        <p:txBody>
          <a:bodyPr anchor="ctr" anchorCtr="0"/>
          <a:lstStyle/>
          <a:p>
            <a:pPr lvl="0"/>
            <a:r>
              <a:rPr dirty="0"/>
              <a:t>Click to edit Master title style</a:t>
            </a:r>
          </a:p>
        </p:txBody>
      </p:sp>
      <p:sp>
        <p:nvSpPr>
          <p:cNvPr id="1027" name="Rectangle 3"/>
          <p:cNvSpPr>
            <a:spLocks noGrp="1"/>
          </p:cNvSpPr>
          <p:nvPr>
            <p:ph type="body" idx="1"/>
          </p:nvPr>
        </p:nvSpPr>
        <p:spPr>
          <a:xfrm>
            <a:off x="609600" y="1600200"/>
            <a:ext cx="10972800" cy="4525963"/>
          </a:xfrm>
          <a:prstGeom prst="rect">
            <a:avLst/>
          </a:prstGeom>
          <a:noFill/>
          <a:ln w="9525">
            <a:noFill/>
          </a:ln>
        </p:spPr>
        <p:txBody>
          <a:body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14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1400">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sldNum="0"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482EC-926D-4C5A-9790-48C7BDC6D9F0}" type="datetimeFigureOut">
              <a:rPr lang="en-US" smtClean="0"/>
              <a:t>7/11/2023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8B373-8D77-4B1D-89C4-87E4A3F9FEF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7.png"/><Relationship Id="rId5" Type="http://schemas.openxmlformats.org/officeDocument/2006/relationships/image" Target="../media/image10.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9.png"/><Relationship Id="rId5" Type="http://schemas.openxmlformats.org/officeDocument/2006/relationships/image" Target="../media/image10.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8.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3.png"/><Relationship Id="rId5" Type="http://schemas.openxmlformats.org/officeDocument/2006/relationships/image" Target="../media/image21.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5.png"/><Relationship Id="rId5" Type="http://schemas.openxmlformats.org/officeDocument/2006/relationships/image" Target="../media/image10.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6.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8.png"/><Relationship Id="rId5" Type="http://schemas.openxmlformats.org/officeDocument/2006/relationships/image" Target="../media/image10.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18.xml"/><Relationship Id="rId7" Type="http://schemas.openxmlformats.org/officeDocument/2006/relationships/image" Target="../media/image23.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46.xml"/><Relationship Id="rId6" Type="http://schemas.openxmlformats.org/officeDocument/2006/relationships/image" Target="../media/image27.png"/><Relationship Id="rId5" Type="http://schemas.openxmlformats.org/officeDocument/2006/relationships/image" Target="../media/image12.png"/><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25.xml"/><Relationship Id="rId7" Type="http://schemas.openxmlformats.org/officeDocument/2006/relationships/image" Target="../media/image24.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0.jpeg"/><Relationship Id="rId5" Type="http://schemas.openxmlformats.org/officeDocument/2006/relationships/image" Target="../media/image23.png"/><Relationship Id="rId10" Type="http://schemas.openxmlformats.org/officeDocument/2006/relationships/image" Target="../media/image10.png"/><Relationship Id="rId4" Type="http://schemas.openxmlformats.org/officeDocument/2006/relationships/notesSlide" Target="../notesSlides/notesSlide3.xml"/><Relationship Id="rId9"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6.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8.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BC080EF3-62A8-FFF1-4C0F-4084591EBE4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18704" y1="68122" x2="18148" y2="81878"/>
                        <a14:foregroundMark x1="18148" y1="81878" x2="25556" y2="72489"/>
                        <a14:foregroundMark x1="25556" y1="72489" x2="29815" y2="87118"/>
                        <a14:foregroundMark x1="29815" y1="87118" x2="37778" y2="88428"/>
                        <a14:foregroundMark x1="20741" y1="88210" x2="17222" y2="79913"/>
                        <a14:foregroundMark x1="18333" y1="79913" x2="24259" y2="89301"/>
                        <a14:foregroundMark x1="24259" y1="89301" x2="24259" y2="89301"/>
                      </a14:backgroundRemoval>
                    </a14:imgEffect>
                  </a14:imgLayer>
                </a14:imgProps>
              </a:ext>
            </a:extLst>
          </a:blip>
          <a:stretch>
            <a:fillRect/>
          </a:stretch>
        </p:blipFill>
        <p:spPr>
          <a:xfrm>
            <a:off x="-191911" y="3449425"/>
            <a:ext cx="4018844" cy="3408575"/>
          </a:xfrm>
          <a:prstGeom prst="rect">
            <a:avLst/>
          </a:prstGeom>
        </p:spPr>
      </p:pic>
      <p:sp>
        <p:nvSpPr>
          <p:cNvPr id="2" name="Rectangles 7">
            <a:extLst>
              <a:ext uri="{FF2B5EF4-FFF2-40B4-BE49-F238E27FC236}">
                <a16:creationId xmlns:a16="http://schemas.microsoft.com/office/drawing/2014/main" id="{B8BF617B-6E04-7604-72F2-F3E89D010C5D}"/>
              </a:ext>
            </a:extLst>
          </p:cNvPr>
          <p:cNvSpPr/>
          <p:nvPr/>
        </p:nvSpPr>
        <p:spPr>
          <a:xfrm>
            <a:off x="1898721" y="-49062"/>
            <a:ext cx="4471670" cy="1076325"/>
          </a:xfrm>
          <a:prstGeom prst="rect">
            <a:avLst/>
          </a:prstGeom>
          <a:noFill/>
          <a:ln>
            <a:noFill/>
          </a:ln>
        </p:spPr>
        <p:txBody>
          <a:bodyPr wrap="none" rtlCol="0" anchor="t">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vi-VN" altLang="en-US" sz="3200" b="1" i="0" u="none" strike="noStrike" kern="1200" cap="none" spc="0" normalizeH="0" baseline="0" noProof="0" dirty="0">
              <a:ln>
                <a:noFill/>
              </a:ln>
              <a:solidFill>
                <a:srgbClr val="C00000"/>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C00000"/>
                </a:solidFill>
                <a:effectLst>
                  <a:outerShdw blurRad="38100" dist="19050" dir="2700000" algn="tl" rotWithShape="0">
                    <a:srgbClr val="000000">
                      <a:alpha val="40000"/>
                    </a:srgbClr>
                  </a:outerShdw>
                </a:effectLst>
                <a:uLnTx/>
                <a:uFillTx/>
                <a:latin typeface="Times New Roman" panose="02020603050405020304" pitchFamily="18" charset="0"/>
                <a:cs typeface="Times New Roman" panose="02020603050405020304" pitchFamily="18" charset="0"/>
              </a:rPr>
              <a:t>MÔN ÂM NHẠC LỚP 4</a:t>
            </a:r>
          </a:p>
        </p:txBody>
      </p:sp>
      <p:sp>
        <p:nvSpPr>
          <p:cNvPr id="3" name="TextBox 13">
            <a:extLst>
              <a:ext uri="{FF2B5EF4-FFF2-40B4-BE49-F238E27FC236}">
                <a16:creationId xmlns:a16="http://schemas.microsoft.com/office/drawing/2014/main" id="{F2B3DE51-B088-B7A2-FDB1-72F8538F27EB}"/>
              </a:ext>
            </a:extLst>
          </p:cNvPr>
          <p:cNvSpPr txBox="1"/>
          <p:nvPr/>
        </p:nvSpPr>
        <p:spPr>
          <a:xfrm>
            <a:off x="2965803" y="2331357"/>
            <a:ext cx="6621145" cy="107721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altLang="en-US" sz="3200" b="1" i="0" u="sng"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Chủ đề 2: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Giai điệu quê hương</a:t>
            </a:r>
          </a:p>
        </p:txBody>
      </p:sp>
      <p:pic>
        <p:nvPicPr>
          <p:cNvPr id="4" name="Picture 2">
            <a:extLst>
              <a:ext uri="{FF2B5EF4-FFF2-40B4-BE49-F238E27FC236}">
                <a16:creationId xmlns:a16="http://schemas.microsoft.com/office/drawing/2014/main" id="{E13FE8BF-6598-06A9-45A0-52D3006BA34B}"/>
              </a:ext>
            </a:extLst>
          </p:cNvPr>
          <p:cNvPicPr>
            <a:picLocks noChangeAspect="1"/>
          </p:cNvPicPr>
          <p:nvPr/>
        </p:nvPicPr>
        <p:blipFill>
          <a:blip r:embed="rId4"/>
          <a:srcRect/>
          <a:stretch>
            <a:fillRect/>
          </a:stretch>
        </p:blipFill>
        <p:spPr>
          <a:xfrm>
            <a:off x="10024533" y="3664679"/>
            <a:ext cx="2167467" cy="3193321"/>
          </a:xfrm>
          <a:prstGeom prst="rect">
            <a:avLst/>
          </a:prstGeom>
        </p:spPr>
      </p:pic>
      <p:pic>
        <p:nvPicPr>
          <p:cNvPr id="6" name="Picture 2">
            <a:extLst>
              <a:ext uri="{FF2B5EF4-FFF2-40B4-BE49-F238E27FC236}">
                <a16:creationId xmlns:a16="http://schemas.microsoft.com/office/drawing/2014/main" id="{9FDD39CC-86EF-DC51-5E47-0136D85F576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91911" y="6265333"/>
            <a:ext cx="7315200" cy="592667"/>
          </a:xfrm>
          <a:prstGeom prst="rect">
            <a:avLst/>
          </a:prstGeom>
        </p:spPr>
      </p:pic>
      <p:pic>
        <p:nvPicPr>
          <p:cNvPr id="7" name="Picture 2">
            <a:extLst>
              <a:ext uri="{FF2B5EF4-FFF2-40B4-BE49-F238E27FC236}">
                <a16:creationId xmlns:a16="http://schemas.microsoft.com/office/drawing/2014/main" id="{B03714C9-D3F7-BFDF-E115-6CD893FE14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96934" y="6265333"/>
            <a:ext cx="7315200" cy="592667"/>
          </a:xfrm>
          <a:prstGeom prst="rect">
            <a:avLst/>
          </a:prstGeom>
        </p:spPr>
      </p:pic>
    </p:spTree>
    <p:extLst>
      <p:ext uri="{BB962C8B-B14F-4D97-AF65-F5344CB8AC3E}">
        <p14:creationId xmlns:p14="http://schemas.microsoft.com/office/powerpoint/2010/main" val="272580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35" y="0"/>
            <a:ext cx="12193270" cy="6858000"/>
          </a:xfrm>
          <a:prstGeom prst="rect">
            <a:avLst/>
          </a:prstGeom>
        </p:spPr>
      </p:pic>
    </p:spTree>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12192000" cy="6858635"/>
          </a:xfrm>
          <a:prstGeom prst="rect">
            <a:avLst/>
          </a:prstGeom>
        </p:spPr>
      </p:pic>
    </p:spTree>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35" y="635"/>
            <a:ext cx="12191365" cy="6857365"/>
          </a:xfrm>
          <a:prstGeom prst="rect">
            <a:avLst/>
          </a:prstGeom>
        </p:spPr>
      </p:pic>
    </p:spTree>
  </p:cSld>
  <p:clrMapOvr>
    <a:masterClrMapping/>
  </p:clrMapOvr>
  <p:transition>
    <p:split orient="vert"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635"/>
            <a:ext cx="12192000" cy="6856730"/>
          </a:xfrm>
          <a:prstGeom prst="rect">
            <a:avLst/>
          </a:prstGeom>
        </p:spPr>
      </p:pic>
    </p:spTree>
  </p:cSld>
  <p:clrMapOvr>
    <a:masterClrMapping/>
  </p:clrMapOvr>
  <p:transition>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Administrator\Desktop\hinh nen dep pp\HIH NG NGHEP BAI G\z2577138619550_26fc373cf1c0551cf8f2d8fdf957b06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95" y="5505450"/>
            <a:ext cx="2633980" cy="11684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s 7"/>
          <p:cNvSpPr/>
          <p:nvPr/>
        </p:nvSpPr>
        <p:spPr>
          <a:xfrm>
            <a:off x="283210" y="1285875"/>
            <a:ext cx="2386330" cy="521970"/>
          </a:xfrm>
          <a:prstGeom prst="rect">
            <a:avLst/>
          </a:prstGeom>
          <a:noFill/>
          <a:ln>
            <a:noFill/>
          </a:ln>
        </p:spPr>
        <p:txBody>
          <a:bodyPr wrap="square" rtlCol="0" anchor="t">
            <a:spAutoFit/>
            <a:scene3d>
              <a:camera prst="orthographicFront"/>
              <a:lightRig rig="threePt" dir="t"/>
            </a:scene3d>
          </a:bodyPr>
          <a:lstStyle/>
          <a:p>
            <a:pPr algn="ctr"/>
            <a:r>
              <a:rPr lang="vi-VN" altLang="en-US" sz="2800" b="1" dirty="0">
                <a:solidFill>
                  <a:schemeClr val="tx1"/>
                </a:solidFill>
                <a:effectLst>
                  <a:outerShdw blurRad="38100" dist="19050" dir="2700000" algn="tl" rotWithShape="0">
                    <a:schemeClr val="dk1">
                      <a:alpha val="40000"/>
                    </a:schemeClr>
                  </a:outerShdw>
                </a:effectLst>
                <a:latin typeface="Tahoma" panose="020B0604030504040204" pitchFamily="34" charset="0"/>
                <a:cs typeface="Arial" panose="020B0604020202020204" pitchFamily="34" charset="0"/>
              </a:rPr>
              <a:t>ĐỌC LỜI CA</a:t>
            </a:r>
          </a:p>
        </p:txBody>
      </p:sp>
      <p:grpSp>
        <p:nvGrpSpPr>
          <p:cNvPr id="10255" name="Group 34"/>
          <p:cNvGrpSpPr/>
          <p:nvPr/>
        </p:nvGrpSpPr>
        <p:grpSpPr bwMode="auto">
          <a:xfrm>
            <a:off x="-142240" y="6106795"/>
            <a:ext cx="12489180" cy="847725"/>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sp>
        <p:nvSpPr>
          <p:cNvPr id="5" name="Rectangle 1"/>
          <p:cNvSpPr/>
          <p:nvPr/>
        </p:nvSpPr>
        <p:spPr>
          <a:xfrm>
            <a:off x="2773377" y="1807984"/>
            <a:ext cx="1101090" cy="52197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fontAlgn="base" hangingPunct="0">
              <a:spcBef>
                <a:spcPct val="0"/>
              </a:spcBef>
              <a:spcAft>
                <a:spcPct val="0"/>
              </a:spcAft>
              <a:defRPr/>
            </a:pPr>
            <a:r>
              <a:rPr lang="vi-VN" altLang="en-US" sz="2800" b="1" dirty="0">
                <a:ln w="11430"/>
                <a:solidFill>
                  <a:srgbClr val="FF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Lời 1:</a:t>
            </a:r>
          </a:p>
        </p:txBody>
      </p:sp>
      <p:sp>
        <p:nvSpPr>
          <p:cNvPr id="3" name="Rectangle 6"/>
          <p:cNvSpPr/>
          <p:nvPr/>
        </p:nvSpPr>
        <p:spPr>
          <a:xfrm>
            <a:off x="2523490" y="2329815"/>
            <a:ext cx="9298940" cy="2183765"/>
          </a:xfrm>
          <a:prstGeom prst="rect">
            <a:avLst/>
          </a:prstGeom>
        </p:spPr>
        <p:txBody>
          <a:bodyPr wrap="square">
            <a:spAutoFit/>
          </a:bodyPr>
          <a:lstStyle/>
          <a:p>
            <a:r>
              <a:rPr lang="en-US" sz="2400" b="1" i="1">
                <a:solidFill>
                  <a:srgbClr val="6600FF"/>
                </a:solidFill>
                <a:latin typeface="Times New Roman" panose="02020603050405020304" pitchFamily="18" charset="0"/>
                <a:cs typeface="Times New Roman" panose="02020603050405020304" pitchFamily="18" charset="0"/>
              </a:rPr>
              <a:t>Câu 1: </a:t>
            </a:r>
            <a:r>
              <a:rPr lang="vi-VN" sz="2400" b="1" i="1">
                <a:solidFill>
                  <a:srgbClr val="6600FF"/>
                </a:solidFill>
                <a:latin typeface="Times New Roman" panose="02020603050405020304" pitchFamily="18" charset="0"/>
                <a:cs typeface="Times New Roman" panose="02020603050405020304" pitchFamily="18" charset="0"/>
              </a:rPr>
              <a:t>Trong rừng cây xanh sáo đùa sáo</a:t>
            </a:r>
            <a:r>
              <a:rPr lang="en-US" altLang="vi-VN" sz="2400" b="1" i="1">
                <a:solidFill>
                  <a:srgbClr val="6600FF"/>
                </a:solidFill>
                <a:latin typeface="Times New Roman" panose="02020603050405020304" pitchFamily="18" charset="0"/>
                <a:cs typeface="Times New Roman" panose="02020603050405020304" pitchFamily="18" charset="0"/>
              </a:rPr>
              <a:t> bay.</a:t>
            </a:r>
            <a:r>
              <a:rPr lang="vi-VN" sz="2400" b="1" i="1">
                <a:solidFill>
                  <a:srgbClr val="6600FF"/>
                </a:solidFill>
                <a:latin typeface="Times New Roman" panose="02020603050405020304" pitchFamily="18" charset="0"/>
                <a:cs typeface="Times New Roman" panose="02020603050405020304" pitchFamily="18" charset="0"/>
              </a:rPr>
              <a:t> </a:t>
            </a:r>
            <a:endParaRPr lang="en-US" sz="2400" b="1" i="1">
              <a:solidFill>
                <a:srgbClr val="6600FF"/>
              </a:solidFill>
              <a:latin typeface="Times New Roman" panose="02020603050405020304" pitchFamily="18" charset="0"/>
              <a:cs typeface="Times New Roman" panose="02020603050405020304" pitchFamily="18" charset="0"/>
            </a:endParaRPr>
          </a:p>
          <a:p>
            <a:r>
              <a:rPr lang="en-US" sz="2400" b="1" i="1">
                <a:solidFill>
                  <a:srgbClr val="6600FF"/>
                </a:solidFill>
                <a:latin typeface="Times New Roman" panose="02020603050405020304" pitchFamily="18" charset="0"/>
                <a:cs typeface="Times New Roman" panose="02020603050405020304" pitchFamily="18" charset="0"/>
              </a:rPr>
              <a:t>Câu 2: </a:t>
            </a:r>
            <a:r>
              <a:rPr lang="vi-VN" sz="2400" b="1" i="1">
                <a:solidFill>
                  <a:srgbClr val="6600FF"/>
                </a:solidFill>
                <a:latin typeface="Times New Roman" panose="02020603050405020304" pitchFamily="18" charset="0"/>
                <a:cs typeface="Times New Roman" panose="02020603050405020304" pitchFamily="18" charset="0"/>
              </a:rPr>
              <a:t>Trong rừng cây xanh sáo đùa sáo bay. </a:t>
            </a:r>
            <a:endParaRPr lang="en-US" sz="2400" b="1" i="1">
              <a:solidFill>
                <a:srgbClr val="6600FF"/>
              </a:solidFill>
              <a:latin typeface="Times New Roman" panose="02020603050405020304" pitchFamily="18" charset="0"/>
              <a:cs typeface="Times New Roman" panose="02020603050405020304" pitchFamily="18" charset="0"/>
            </a:endParaRPr>
          </a:p>
          <a:p>
            <a:r>
              <a:rPr lang="en-US" sz="2400" b="1" i="1">
                <a:solidFill>
                  <a:srgbClr val="6600FF"/>
                </a:solidFill>
                <a:latin typeface="Times New Roman" panose="02020603050405020304" pitchFamily="18" charset="0"/>
                <a:cs typeface="Times New Roman" panose="02020603050405020304" pitchFamily="18" charset="0"/>
              </a:rPr>
              <a:t>Câu 3: </a:t>
            </a:r>
            <a:r>
              <a:rPr lang="vi-VN" sz="2400" b="1" i="1">
                <a:solidFill>
                  <a:srgbClr val="6600FF"/>
                </a:solidFill>
                <a:latin typeface="Times New Roman" panose="02020603050405020304" pitchFamily="18" charset="0"/>
                <a:cs typeface="Times New Roman" panose="02020603050405020304" pitchFamily="18" charset="0"/>
              </a:rPr>
              <a:t>Ngọt thơm đom boong ơi, đàn chim vui bầy,la là la la. </a:t>
            </a:r>
            <a:endParaRPr lang="en-US" sz="2400" i="1">
              <a:solidFill>
                <a:srgbClr val="6600FF"/>
              </a:solidFill>
              <a:latin typeface="Raleway"/>
            </a:endParaRPr>
          </a:p>
          <a:p>
            <a:endParaRPr lang="en-US" sz="2800" b="1">
              <a:solidFill>
                <a:srgbClr val="FF0000"/>
              </a:solidFill>
              <a:latin typeface="Raleway"/>
            </a:endParaRPr>
          </a:p>
          <a:p>
            <a:br>
              <a:rPr lang="vi-VN"/>
            </a:br>
            <a:endParaRPr lang="en-US"/>
          </a:p>
        </p:txBody>
      </p:sp>
      <p:sp>
        <p:nvSpPr>
          <p:cNvPr id="12" name="Rectangle 1"/>
          <p:cNvSpPr/>
          <p:nvPr/>
        </p:nvSpPr>
        <p:spPr>
          <a:xfrm>
            <a:off x="2773377" y="3991749"/>
            <a:ext cx="1101090" cy="52197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fontAlgn="base" hangingPunct="0">
              <a:spcBef>
                <a:spcPct val="0"/>
              </a:spcBef>
              <a:spcAft>
                <a:spcPct val="0"/>
              </a:spcAft>
              <a:defRPr/>
            </a:pPr>
            <a:r>
              <a:rPr lang="vi-VN" altLang="en-US" sz="2800" b="1" dirty="0">
                <a:ln w="11430"/>
                <a:solidFill>
                  <a:srgbClr val="FF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Lời 2:</a:t>
            </a:r>
          </a:p>
        </p:txBody>
      </p:sp>
      <p:sp>
        <p:nvSpPr>
          <p:cNvPr id="13" name="Rectangle 7"/>
          <p:cNvSpPr/>
          <p:nvPr/>
        </p:nvSpPr>
        <p:spPr>
          <a:xfrm>
            <a:off x="3266823" y="4451491"/>
            <a:ext cx="7239003" cy="1938020"/>
          </a:xfrm>
          <a:prstGeom prst="rect">
            <a:avLst/>
          </a:prstGeom>
        </p:spPr>
        <p:txBody>
          <a:bodyPr wrap="square">
            <a:spAutoFit/>
          </a:bodyPr>
          <a:lstStyle/>
          <a:p>
            <a:r>
              <a:rPr lang="vi-VN" sz="2400" b="1" i="1">
                <a:solidFill>
                  <a:srgbClr val="6600FF"/>
                </a:solidFill>
                <a:latin typeface="Times New Roman" panose="02020603050405020304" pitchFamily="18" charset="0"/>
                <a:cs typeface="Times New Roman" panose="02020603050405020304" pitchFamily="18" charset="0"/>
              </a:rPr>
              <a:t>Trong rừng cây xanh sáo tìm trái thơm. </a:t>
            </a:r>
            <a:endParaRPr lang="en-US" sz="2400" b="1" i="1">
              <a:solidFill>
                <a:srgbClr val="6600FF"/>
              </a:solidFill>
              <a:latin typeface="Times New Roman" panose="02020603050405020304" pitchFamily="18" charset="0"/>
              <a:cs typeface="Times New Roman" panose="02020603050405020304" pitchFamily="18" charset="0"/>
            </a:endParaRPr>
          </a:p>
          <a:p>
            <a:r>
              <a:rPr lang="vi-VN" sz="2400" b="1" i="1">
                <a:solidFill>
                  <a:srgbClr val="6600FF"/>
                </a:solidFill>
                <a:latin typeface="Times New Roman" panose="02020603050405020304" pitchFamily="18" charset="0"/>
                <a:cs typeface="Times New Roman" panose="02020603050405020304" pitchFamily="18" charset="0"/>
              </a:rPr>
              <a:t>Trong rừng cây xanh tiếng đùa líu lo.</a:t>
            </a:r>
            <a:endParaRPr lang="en-US" sz="2400" b="1" i="1">
              <a:solidFill>
                <a:srgbClr val="6600FF"/>
              </a:solidFill>
              <a:latin typeface="Times New Roman" panose="02020603050405020304" pitchFamily="18" charset="0"/>
              <a:cs typeface="Times New Roman" panose="02020603050405020304" pitchFamily="18" charset="0"/>
            </a:endParaRPr>
          </a:p>
          <a:p>
            <a:r>
              <a:rPr lang="vi-VN" sz="2400" b="1" i="1">
                <a:solidFill>
                  <a:srgbClr val="6600FF"/>
                </a:solidFill>
                <a:latin typeface="Times New Roman" panose="02020603050405020304" pitchFamily="18" charset="0"/>
                <a:cs typeface="Times New Roman" panose="02020603050405020304" pitchFamily="18" charset="0"/>
              </a:rPr>
              <a:t>Ngọt thơm đom boong ơi, đàn chim vui bầy, la là la la.</a:t>
            </a:r>
            <a:br>
              <a:rPr lang="vi-VN" sz="2400" b="1" i="1">
                <a:solidFill>
                  <a:srgbClr val="6600FF"/>
                </a:solidFill>
                <a:latin typeface="Times New Roman" panose="02020603050405020304" pitchFamily="18" charset="0"/>
                <a:cs typeface="Times New Roman" panose="02020603050405020304" pitchFamily="18" charset="0"/>
              </a:rPr>
            </a:br>
            <a:endParaRPr lang="vi-VN" sz="2400" b="1" i="1">
              <a:solidFill>
                <a:srgbClr val="6600FF"/>
              </a:solidFill>
              <a:latin typeface="Times New Roman" panose="02020603050405020304" pitchFamily="18" charset="0"/>
              <a:cs typeface="Times New Roman" panose="02020603050405020304" pitchFamily="18" charset="0"/>
            </a:endParaRPr>
          </a:p>
          <a:p>
            <a:endParaRPr lang="vi-VN" altLang="en-US" sz="2400" b="1" i="1">
              <a:solidFill>
                <a:srgbClr val="C0000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132060" y="46355"/>
            <a:ext cx="2059940" cy="1125855"/>
          </a:xfrm>
          <a:prstGeom prst="rect">
            <a:avLst/>
          </a:prstGeom>
        </p:spPr>
      </p:pic>
      <p:cxnSp>
        <p:nvCxnSpPr>
          <p:cNvPr id="7" name="Straight Connector 6"/>
          <p:cNvCxnSpPr/>
          <p:nvPr/>
        </p:nvCxnSpPr>
        <p:spPr>
          <a:xfrm flipV="1">
            <a:off x="4942840" y="3490595"/>
            <a:ext cx="1285240" cy="19050"/>
          </a:xfrm>
          <a:prstGeom prst="line">
            <a:avLst/>
          </a:prstGeom>
          <a:ln w="28575" cmpd="sng">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4714240" y="5593715"/>
            <a:ext cx="1519555" cy="0"/>
          </a:xfrm>
          <a:prstGeom prst="line">
            <a:avLst/>
          </a:prstGeom>
          <a:ln w="28575" cmpd="sng">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1" name="Rectangles 10"/>
          <p:cNvSpPr/>
          <p:nvPr/>
        </p:nvSpPr>
        <p:spPr>
          <a:xfrm>
            <a:off x="-97790" y="71120"/>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sp>
        <p:nvSpPr>
          <p:cNvPr id="15" name="Rectangle 7"/>
          <p:cNvSpPr/>
          <p:nvPr/>
        </p:nvSpPr>
        <p:spPr>
          <a:xfrm>
            <a:off x="3077593" y="5889766"/>
            <a:ext cx="7239003" cy="460375"/>
          </a:xfrm>
          <a:prstGeom prst="rect">
            <a:avLst/>
          </a:prstGeom>
        </p:spPr>
        <p:txBody>
          <a:bodyPr wrap="square">
            <a:spAutoFit/>
          </a:bodyPr>
          <a:lstStyle/>
          <a:p>
            <a:r>
              <a:rPr lang="vi-VN" altLang="en-US" sz="2400" b="1" i="1">
                <a:solidFill>
                  <a:srgbClr val="C00000"/>
                </a:solidFill>
                <a:latin typeface="Times New Roman" panose="02020603050405020304" pitchFamily="18" charset="0"/>
                <a:cs typeface="Times New Roman" panose="02020603050405020304" pitchFamily="18" charset="0"/>
              </a:rPr>
              <a:t>Giải thích từ khó:“Đom boong” có nghĩa là Quả đa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1000" fill="hold"/>
                                        <p:tgtEl>
                                          <p:spTgt spid="12"/>
                                        </p:tgtEl>
                                        <p:attrNameLst>
                                          <p:attrName>ppt_w</p:attrName>
                                        </p:attrNameLst>
                                      </p:cBhvr>
                                      <p:tavLst>
                                        <p:tav tm="0">
                                          <p:val>
                                            <p:strVal val="#ppt_w*0.70"/>
                                          </p:val>
                                        </p:tav>
                                        <p:tav tm="100000">
                                          <p:val>
                                            <p:strVal val="#ppt_w"/>
                                          </p:val>
                                        </p:tav>
                                      </p:tavLst>
                                    </p:anim>
                                    <p:anim calcmode="lin" valueType="num">
                                      <p:cBhvr>
                                        <p:cTn id="23" dur="1000" fill="hold"/>
                                        <p:tgtEl>
                                          <p:spTgt spid="12"/>
                                        </p:tgtEl>
                                        <p:attrNameLst>
                                          <p:attrName>ppt_h</p:attrName>
                                        </p:attrNameLst>
                                      </p:cBhvr>
                                      <p:tavLst>
                                        <p:tav tm="0">
                                          <p:val>
                                            <p:strVal val="#ppt_h"/>
                                          </p:val>
                                        </p:tav>
                                        <p:tav tm="100000">
                                          <p:val>
                                            <p:strVal val="#ppt_h"/>
                                          </p:val>
                                        </p:tav>
                                      </p:tavLst>
                                    </p:anim>
                                    <p:animEffect transition="in" filter="fade">
                                      <p:cBhvr>
                                        <p:cTn id="24" dur="1000"/>
                                        <p:tgtEl>
                                          <p:spTgt spid="12"/>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1000" fill="hold"/>
                                        <p:tgtEl>
                                          <p:spTgt spid="5"/>
                                        </p:tgtEl>
                                        <p:attrNameLst>
                                          <p:attrName>ppt_w</p:attrName>
                                        </p:attrNameLst>
                                      </p:cBhvr>
                                      <p:tavLst>
                                        <p:tav tm="0">
                                          <p:val>
                                            <p:strVal val="#ppt_w*0.70"/>
                                          </p:val>
                                        </p:tav>
                                        <p:tav tm="100000">
                                          <p:val>
                                            <p:strVal val="#ppt_w"/>
                                          </p:val>
                                        </p:tav>
                                      </p:tavLst>
                                    </p:anim>
                                    <p:anim calcmode="lin" valueType="num">
                                      <p:cBhvr>
                                        <p:cTn id="28" dur="1000" fill="hold"/>
                                        <p:tgtEl>
                                          <p:spTgt spid="5"/>
                                        </p:tgtEl>
                                        <p:attrNameLst>
                                          <p:attrName>ppt_h</p:attrName>
                                        </p:attrNameLst>
                                      </p:cBhvr>
                                      <p:tavLst>
                                        <p:tav tm="0">
                                          <p:val>
                                            <p:strVal val="#ppt_h"/>
                                          </p:val>
                                        </p:tav>
                                        <p:tav tm="100000">
                                          <p:val>
                                            <p:strVal val="#ppt_h"/>
                                          </p:val>
                                        </p:tav>
                                      </p:tavLst>
                                    </p:anim>
                                    <p:animEffect transition="in" filter="fade">
                                      <p:cBhvr>
                                        <p:cTn id="29" dur="10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checkerboard(across)">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5" grpId="0"/>
      <p:bldP spid="5" grpId="1"/>
      <p:bldP spid="3" grpId="0"/>
      <p:bldP spid="3" grpId="1"/>
      <p:bldP spid="12" grpId="0"/>
      <p:bldP spid="12" grpId="1"/>
      <p:bldP spid="13" grpId="0"/>
      <p:bldP spid="13" grpId="1"/>
      <p:bldP spid="15" grpId="0"/>
      <p:bldP spid="1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endParaRPr lang="en-US"/>
          </a:p>
        </p:txBody>
      </p:sp>
      <p:pic>
        <p:nvPicPr>
          <p:cNvPr id="4" name="Content Placeholder 3"/>
          <p:cNvPicPr>
            <a:picLocks noGrp="1" noChangeAspect="1"/>
          </p:cNvPicPr>
          <p:nvPr>
            <p:ph sz="half" idx="1"/>
          </p:nvPr>
        </p:nvPicPr>
        <p:blipFill>
          <a:blip r:embed="rId5"/>
          <a:stretch>
            <a:fillRect/>
          </a:stretch>
        </p:blipFill>
        <p:spPr>
          <a:xfrm rot="5400000">
            <a:off x="2653665" y="-2654300"/>
            <a:ext cx="6879590" cy="12187555"/>
          </a:xfrm>
          <a:prstGeom prst="rect">
            <a:avLst/>
          </a:prstGeom>
        </p:spPr>
      </p:pic>
      <p:sp>
        <p:nvSpPr>
          <p:cNvPr id="6" name="TextBox 7"/>
          <p:cNvSpPr txBox="1"/>
          <p:nvPr/>
        </p:nvSpPr>
        <p:spPr>
          <a:xfrm>
            <a:off x="4513580" y="133350"/>
            <a:ext cx="3159760" cy="521970"/>
          </a:xfrm>
          <a:prstGeom prst="rect">
            <a:avLst/>
          </a:prstGeom>
          <a:noFill/>
        </p:spPr>
        <p:txBody>
          <a:bodyPr wrap="square" rtlCol="0">
            <a:spAutoFit/>
          </a:bodyPr>
          <a:lstStyle/>
          <a:p>
            <a:r>
              <a:rPr lang="en-US" sz="2800" b="1">
                <a:solidFill>
                  <a:srgbClr val="FFFF00"/>
                </a:solidFill>
                <a:latin typeface="Times New Roman" panose="02020603050405020304" pitchFamily="18" charset="0"/>
                <a:cs typeface="Times New Roman" panose="02020603050405020304" pitchFamily="18" charset="0"/>
              </a:rPr>
              <a:t>BÀI HÁT MẪU</a:t>
            </a:r>
          </a:p>
        </p:txBody>
      </p:sp>
      <p:pic>
        <p:nvPicPr>
          <p:cNvPr id="1026" name="Picture 2" descr="CS"/>
          <p:cNvPicPr>
            <a:picLocks noChangeAspect="1" noChangeArrowheads="1"/>
          </p:cNvPicPr>
          <p:nvPr/>
        </p:nvPicPr>
        <p:blipFill>
          <a:blip r:embed="rId6" cstate="print">
            <a:extLst>
              <a:ext uri="{28A0092B-C50C-407E-A947-70E740481C1C}">
                <a14:useLocalDpi xmlns:a14="http://schemas.microsoft.com/office/drawing/2010/main" val="0"/>
              </a:ext>
            </a:extLst>
          </a:blip>
          <a:srcRect t="12422" b="57906"/>
          <a:stretch>
            <a:fillRect/>
          </a:stretch>
        </p:blipFill>
        <p:spPr bwMode="auto">
          <a:xfrm>
            <a:off x="899160" y="1242060"/>
            <a:ext cx="10162540" cy="4417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7"/>
          <p:cNvSpPr txBox="1"/>
          <p:nvPr/>
        </p:nvSpPr>
        <p:spPr>
          <a:xfrm>
            <a:off x="4311015" y="834390"/>
            <a:ext cx="3159760" cy="583565"/>
          </a:xfrm>
          <a:prstGeom prst="rect">
            <a:avLst/>
          </a:prstGeom>
          <a:noFill/>
        </p:spPr>
        <p:txBody>
          <a:bodyPr wrap="square" rtlCol="0">
            <a:spAutoFit/>
          </a:bodyPr>
          <a:lstStyle/>
          <a:p>
            <a:r>
              <a:rPr lang="vi-VN" altLang="en-US" sz="3200" b="1">
                <a:solidFill>
                  <a:schemeClr val="tx1"/>
                </a:solidFill>
                <a:latin typeface="Times New Roman" panose="02020603050405020304" pitchFamily="18" charset="0"/>
                <a:cs typeface="Times New Roman" panose="02020603050405020304" pitchFamily="18" charset="0"/>
              </a:rPr>
              <a:t>Chim sáo</a:t>
            </a:r>
          </a:p>
        </p:txBody>
      </p:sp>
      <p:sp>
        <p:nvSpPr>
          <p:cNvPr id="5" name="Rectangle 5"/>
          <p:cNvSpPr/>
          <p:nvPr/>
        </p:nvSpPr>
        <p:spPr>
          <a:xfrm>
            <a:off x="4311015" y="727075"/>
            <a:ext cx="7617460" cy="798830"/>
          </a:xfrm>
          <a:prstGeom prst="rect">
            <a:avLst/>
          </a:prstGeom>
        </p:spPr>
        <p:txBody>
          <a:bodyPr wrap="square">
            <a:spAutoFit/>
          </a:bodyPr>
          <a:lstStyle/>
          <a:p>
            <a:pPr>
              <a:lnSpc>
                <a:spcPct val="115000"/>
              </a:lnSpc>
              <a:spcAft>
                <a:spcPts val="0"/>
              </a:spcAft>
            </a:pPr>
            <a:r>
              <a:rPr lang="en-US" b="1">
                <a:latin typeface="Times New Roman" panose="02020603050405020304" pitchFamily="18" charset="0"/>
                <a:ea typeface="Times New Roman" panose="02020603050405020304" pitchFamily="18" charset="0"/>
                <a:cs typeface="Times New Roman" panose="02020603050405020304" pitchFamily="18" charset="0"/>
              </a:rPr>
              <a:t>                                                                      </a:t>
            </a:r>
            <a:r>
              <a:rPr lang="en-US" sz="2000" i="1">
                <a:latin typeface="Times New Roman" panose="02020603050405020304" pitchFamily="18" charset="0"/>
                <a:ea typeface="Times New Roman" panose="02020603050405020304" pitchFamily="18" charset="0"/>
                <a:cs typeface="Times New Roman" panose="02020603050405020304" pitchFamily="18" charset="0"/>
              </a:rPr>
              <a:t>Dân ca Khơme</a:t>
            </a:r>
            <a:endParaRPr lang="en-US" sz="2000" i="1">
              <a:latin typeface=".VnTime" panose="020B7200000000000000"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000" i="1">
                <a:latin typeface="Times New Roman" panose="02020603050405020304" pitchFamily="18" charset="0"/>
                <a:ea typeface="Times New Roman" panose="02020603050405020304" pitchFamily="18" charset="0"/>
                <a:cs typeface="Times New Roman" panose="02020603050405020304" pitchFamily="18" charset="0"/>
              </a:rPr>
              <a:t>                                                     Sưu tầm: Đặng Nguyễn </a:t>
            </a:r>
            <a:endParaRPr lang="en-US" sz="2000" i="1"/>
          </a:p>
        </p:txBody>
      </p:sp>
      <p:pic>
        <p:nvPicPr>
          <p:cNvPr id="7" name="Bài 8 - Chim Sáo - Âm Nhạc Lớp 4 -- Tập Hát Theo Lời - CD Bộ Giáo Dục">
            <a:hlinkClick r:id="" action="ppaction://media"/>
            <a:extLst>
              <a:ext uri="{FF2B5EF4-FFF2-40B4-BE49-F238E27FC236}">
                <a16:creationId xmlns:a16="http://schemas.microsoft.com/office/drawing/2014/main" id="{68B7F6B4-5968-7CCA-0DE1-0570FCC0414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066397" y="791986"/>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95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24000"/>
          </a:schemeClr>
        </a:solidFill>
        <a:effectLst/>
      </p:bgPr>
    </p:bg>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clrChange>
              <a:clrFrom>
                <a:srgbClr val="F8F8F8">
                  <a:alpha val="100000"/>
                </a:srgbClr>
              </a:clrFrom>
              <a:clrTo>
                <a:srgbClr val="F8F8F8">
                  <a:alpha val="100000"/>
                  <a:alpha val="0"/>
                </a:srgbClr>
              </a:clrTo>
            </a:clrChange>
          </a:blip>
          <a:stretch>
            <a:fillRect/>
          </a:stretch>
        </p:blipFill>
        <p:spPr>
          <a:xfrm>
            <a:off x="-78740" y="92075"/>
            <a:ext cx="12270105" cy="6577330"/>
          </a:xfrm>
          <a:prstGeom prst="rect">
            <a:avLst/>
          </a:prstGeom>
        </p:spPr>
      </p:pic>
      <p:grpSp>
        <p:nvGrpSpPr>
          <p:cNvPr id="11" name="Group 34"/>
          <p:cNvGrpSpPr/>
          <p:nvPr/>
        </p:nvGrpSpPr>
        <p:grpSpPr bwMode="auto">
          <a:xfrm>
            <a:off x="-146050" y="5938520"/>
            <a:ext cx="12489180" cy="931545"/>
            <a:chOff x="0" y="4003"/>
            <a:chExt cx="5511" cy="317"/>
          </a:xfrm>
        </p:grpSpPr>
        <p:sp>
          <p:nvSpPr>
            <p:cNvPr id="12"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5" name="Group 38"/>
            <p:cNvGrpSpPr/>
            <p:nvPr/>
          </p:nvGrpSpPr>
          <p:grpSpPr bwMode="auto">
            <a:xfrm>
              <a:off x="0" y="4105"/>
              <a:ext cx="1479" cy="215"/>
              <a:chOff x="3452" y="4125"/>
              <a:chExt cx="1479" cy="215"/>
            </a:xfrm>
          </p:grpSpPr>
          <p:sp>
            <p:nvSpPr>
              <p:cNvPr id="16"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7"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8"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9"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0"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1"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2"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3"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4"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5"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6"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7"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8"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9"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0"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1"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2"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3"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4"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5"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6"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7"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8"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9"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0"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1"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2"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3"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4"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5"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6"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7"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8"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49" name="Group 72"/>
            <p:cNvGrpSpPr/>
            <p:nvPr/>
          </p:nvGrpSpPr>
          <p:grpSpPr bwMode="auto">
            <a:xfrm>
              <a:off x="1344" y="4105"/>
              <a:ext cx="1479" cy="215"/>
              <a:chOff x="3452" y="4125"/>
              <a:chExt cx="1479" cy="215"/>
            </a:xfrm>
          </p:grpSpPr>
          <p:sp>
            <p:nvSpPr>
              <p:cNvPr id="50"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1"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2"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3"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4"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5"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6"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7"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8"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9"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0"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1"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2"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3"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4"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5"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6"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7"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8"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9"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0"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1"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2"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3"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4"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5"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6"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7"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8"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9"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0"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1"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2"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83" name="Group 106"/>
            <p:cNvGrpSpPr/>
            <p:nvPr/>
          </p:nvGrpSpPr>
          <p:grpSpPr bwMode="auto">
            <a:xfrm>
              <a:off x="2688" y="4105"/>
              <a:ext cx="1479" cy="215"/>
              <a:chOff x="3452" y="4125"/>
              <a:chExt cx="1479" cy="215"/>
            </a:xfrm>
          </p:grpSpPr>
          <p:sp>
            <p:nvSpPr>
              <p:cNvPr id="8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17" name="Group 140"/>
            <p:cNvGrpSpPr/>
            <p:nvPr/>
          </p:nvGrpSpPr>
          <p:grpSpPr bwMode="auto">
            <a:xfrm>
              <a:off x="4032" y="4105"/>
              <a:ext cx="1479" cy="215"/>
              <a:chOff x="3452" y="4125"/>
              <a:chExt cx="1479" cy="215"/>
            </a:xfrm>
          </p:grpSpPr>
          <p:sp>
            <p:nvSpPr>
              <p:cNvPr id="118"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9"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0"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1"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2"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3"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4"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5"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6"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7"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8"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9"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0"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1"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2"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3"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4"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5"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6"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7"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8"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9"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0"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1"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2"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4"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5"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6"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7"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8"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9"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0"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sp>
        <p:nvSpPr>
          <p:cNvPr id="151" name="Rectangles 150"/>
          <p:cNvSpPr/>
          <p:nvPr/>
        </p:nvSpPr>
        <p:spPr>
          <a:xfrm>
            <a:off x="3914776" y="2404110"/>
            <a:ext cx="4154170" cy="922020"/>
          </a:xfrm>
          <a:prstGeom prst="rect">
            <a:avLst/>
          </a:prstGeom>
          <a:noFill/>
          <a:ln>
            <a:noFill/>
          </a:ln>
        </p:spPr>
        <p:txBody>
          <a:bodyPr wrap="none" rtlCol="0" anchor="t">
            <a:spAutoFit/>
          </a:bodyPr>
          <a:lstStyle/>
          <a:p>
            <a:pPr algn="ctr"/>
            <a:r>
              <a:rPr lang="vi-VN" sz="5400" b="1">
                <a:gradFill>
                  <a:gsLst>
                    <a:gs pos="0">
                      <a:srgbClr val="7B32B2"/>
                    </a:gs>
                    <a:gs pos="100000">
                      <a:srgbClr val="401A5D"/>
                    </a:gs>
                  </a:gsLst>
                  <a:lin scaled="0"/>
                </a:gra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Luyện Thanh</a:t>
            </a:r>
          </a:p>
        </p:txBody>
      </p:sp>
      <p:sp>
        <p:nvSpPr>
          <p:cNvPr id="11444" name="Freeform 180"/>
          <p:cNvSpPr/>
          <p:nvPr/>
        </p:nvSpPr>
        <p:spPr bwMode="auto">
          <a:xfrm>
            <a:off x="3853815" y="2217420"/>
            <a:ext cx="185738" cy="188913"/>
          </a:xfrm>
          <a:custGeom>
            <a:avLst/>
            <a:gdLst>
              <a:gd name="T0" fmla="*/ 2147483647 w 137"/>
              <a:gd name="T1" fmla="*/ 2147483647 h 139"/>
              <a:gd name="T2" fmla="*/ 2147483647 w 137"/>
              <a:gd name="T3" fmla="*/ 0 h 139"/>
              <a:gd name="T4" fmla="*/ 2147483647 w 137"/>
              <a:gd name="T5" fmla="*/ 2147483647 h 139"/>
              <a:gd name="T6" fmla="*/ 2147483647 w 137"/>
              <a:gd name="T7" fmla="*/ 2147483647 h 139"/>
              <a:gd name="T8" fmla="*/ 2147483647 w 137"/>
              <a:gd name="T9" fmla="*/ 2147483647 h 139"/>
              <a:gd name="T10" fmla="*/ 2147483647 w 137"/>
              <a:gd name="T11" fmla="*/ 2147483647 h 139"/>
              <a:gd name="T12" fmla="*/ 2147483647 w 137"/>
              <a:gd name="T13" fmla="*/ 2147483647 h 139"/>
              <a:gd name="T14" fmla="*/ 2147483647 w 137"/>
              <a:gd name="T15" fmla="*/ 2147483647 h 139"/>
              <a:gd name="T16" fmla="*/ 2147483647 w 137"/>
              <a:gd name="T17" fmla="*/ 2147483647 h 139"/>
              <a:gd name="T18" fmla="*/ 2147483647 w 137"/>
              <a:gd name="T19" fmla="*/ 2147483647 h 139"/>
              <a:gd name="T20" fmla="*/ 2147483647 w 137"/>
              <a:gd name="T21" fmla="*/ 2147483647 h 139"/>
              <a:gd name="T22" fmla="*/ 2147483647 w 137"/>
              <a:gd name="T23" fmla="*/ 2147483647 h 139"/>
              <a:gd name="T24" fmla="*/ 2147483647 w 137"/>
              <a:gd name="T25" fmla="*/ 2147483647 h 139"/>
              <a:gd name="T26" fmla="*/ 2147483647 w 137"/>
              <a:gd name="T27" fmla="*/ 2147483647 h 139"/>
              <a:gd name="T28" fmla="*/ 0 w 137"/>
              <a:gd name="T29" fmla="*/ 2147483647 h 139"/>
              <a:gd name="T30" fmla="*/ 0 w 137"/>
              <a:gd name="T31" fmla="*/ 2147483647 h 139"/>
              <a:gd name="T32" fmla="*/ 2147483647 w 137"/>
              <a:gd name="T33" fmla="*/ 2147483647 h 139"/>
              <a:gd name="T34" fmla="*/ 2147483647 w 137"/>
              <a:gd name="T35" fmla="*/ 2147483647 h 139"/>
              <a:gd name="T36" fmla="*/ 2147483647 w 137"/>
              <a:gd name="T37" fmla="*/ 2147483647 h 139"/>
              <a:gd name="T38" fmla="*/ 2147483647 w 137"/>
              <a:gd name="T39" fmla="*/ 2147483647 h 139"/>
              <a:gd name="T40" fmla="*/ 2147483647 w 137"/>
              <a:gd name="T41" fmla="*/ 2147483647 h 139"/>
              <a:gd name="T42" fmla="*/ 2147483647 w 137"/>
              <a:gd name="T43" fmla="*/ 2147483647 h 139"/>
              <a:gd name="T44" fmla="*/ 2147483647 w 137"/>
              <a:gd name="T45" fmla="*/ 2147483647 h 139"/>
              <a:gd name="T46" fmla="*/ 2147483647 w 137"/>
              <a:gd name="T47" fmla="*/ 2147483647 h 139"/>
              <a:gd name="T48" fmla="*/ 2147483647 w 137"/>
              <a:gd name="T49" fmla="*/ 2147483647 h 139"/>
              <a:gd name="T50" fmla="*/ 2147483647 w 137"/>
              <a:gd name="T51" fmla="*/ 2147483647 h 139"/>
              <a:gd name="T52" fmla="*/ 2147483647 w 137"/>
              <a:gd name="T53" fmla="*/ 2147483647 h 139"/>
              <a:gd name="T54" fmla="*/ 2147483647 w 137"/>
              <a:gd name="T55" fmla="*/ 2147483647 h 139"/>
              <a:gd name="T56" fmla="*/ 2147483647 w 137"/>
              <a:gd name="T57" fmla="*/ 2147483647 h 139"/>
              <a:gd name="T58" fmla="*/ 2147483647 w 137"/>
              <a:gd name="T59" fmla="*/ 2147483647 h 139"/>
              <a:gd name="T60" fmla="*/ 2147483647 w 137"/>
              <a:gd name="T61" fmla="*/ 2147483647 h 139"/>
              <a:gd name="T62" fmla="*/ 2147483647 w 137"/>
              <a:gd name="T63" fmla="*/ 2147483647 h 139"/>
              <a:gd name="T64" fmla="*/ 2147483647 w 137"/>
              <a:gd name="T65" fmla="*/ 2147483647 h 139"/>
              <a:gd name="T66" fmla="*/ 2147483647 w 137"/>
              <a:gd name="T67" fmla="*/ 2147483647 h 139"/>
              <a:gd name="T68" fmla="*/ 2147483647 w 137"/>
              <a:gd name="T69" fmla="*/ 2147483647 h 139"/>
              <a:gd name="T70" fmla="*/ 2147483647 w 137"/>
              <a:gd name="T71" fmla="*/ 2147483647 h 139"/>
              <a:gd name="T72" fmla="*/ 2147483647 w 137"/>
              <a:gd name="T73" fmla="*/ 2147483647 h 139"/>
              <a:gd name="T74" fmla="*/ 2147483647 w 137"/>
              <a:gd name="T75" fmla="*/ 2147483647 h 139"/>
              <a:gd name="T76" fmla="*/ 2147483647 w 137"/>
              <a:gd name="T77" fmla="*/ 2147483647 h 139"/>
              <a:gd name="T78" fmla="*/ 2147483647 w 137"/>
              <a:gd name="T79" fmla="*/ 2147483647 h 139"/>
              <a:gd name="T80" fmla="*/ 2147483647 w 137"/>
              <a:gd name="T81" fmla="*/ 2147483647 h 139"/>
              <a:gd name="T82" fmla="*/ 2147483647 w 137"/>
              <a:gd name="T83" fmla="*/ 2147483647 h 139"/>
              <a:gd name="T84" fmla="*/ 2147483647 w 137"/>
              <a:gd name="T85" fmla="*/ 2147483647 h 139"/>
              <a:gd name="T86" fmla="*/ 2147483647 w 137"/>
              <a:gd name="T87" fmla="*/ 2147483647 h 139"/>
              <a:gd name="T88" fmla="*/ 2147483647 w 137"/>
              <a:gd name="T89" fmla="*/ 2147483647 h 139"/>
              <a:gd name="T90" fmla="*/ 2147483647 w 137"/>
              <a:gd name="T91" fmla="*/ 2147483647 h 139"/>
              <a:gd name="T92" fmla="*/ 2147483647 w 137"/>
              <a:gd name="T93" fmla="*/ 2147483647 h 139"/>
              <a:gd name="T94" fmla="*/ 2147483647 w 137"/>
              <a:gd name="T95" fmla="*/ 2147483647 h 139"/>
              <a:gd name="T96" fmla="*/ 2147483647 w 137"/>
              <a:gd name="T97" fmla="*/ 2147483647 h 139"/>
              <a:gd name="T98" fmla="*/ 2147483647 w 137"/>
              <a:gd name="T99" fmla="*/ 2147483647 h 139"/>
              <a:gd name="T100" fmla="*/ 2147483647 w 137"/>
              <a:gd name="T101" fmla="*/ 2147483647 h 139"/>
              <a:gd name="T102" fmla="*/ 2147483647 w 137"/>
              <a:gd name="T103" fmla="*/ 2147483647 h 139"/>
              <a:gd name="T104" fmla="*/ 2147483647 w 137"/>
              <a:gd name="T105" fmla="*/ 2147483647 h 139"/>
              <a:gd name="T106" fmla="*/ 2147483647 w 137"/>
              <a:gd name="T107" fmla="*/ 2147483647 h 139"/>
              <a:gd name="T108" fmla="*/ 2147483647 w 137"/>
              <a:gd name="T109" fmla="*/ 2147483647 h 139"/>
              <a:gd name="T110" fmla="*/ 2147483647 w 137"/>
              <a:gd name="T111" fmla="*/ 2147483647 h 139"/>
              <a:gd name="T112" fmla="*/ 2147483647 w 137"/>
              <a:gd name="T113" fmla="*/ 2147483647 h 139"/>
              <a:gd name="T114" fmla="*/ 2147483647 w 137"/>
              <a:gd name="T115" fmla="*/ 2147483647 h 139"/>
              <a:gd name="T116" fmla="*/ 2147483647 w 137"/>
              <a:gd name="T117" fmla="*/ 2147483647 h 139"/>
              <a:gd name="T118" fmla="*/ 2147483647 w 137"/>
              <a:gd name="T119" fmla="*/ 2147483647 h 139"/>
              <a:gd name="T120" fmla="*/ 2147483647 w 137"/>
              <a:gd name="T121" fmla="*/ 2147483647 h 139"/>
              <a:gd name="T122" fmla="*/ 2147483647 w 137"/>
              <a:gd name="T123" fmla="*/ 2147483647 h 139"/>
              <a:gd name="T124" fmla="*/ 2147483647 w 137"/>
              <a:gd name="T125" fmla="*/ 2147483647 h 1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7" h="139">
                <a:moveTo>
                  <a:pt x="137" y="13"/>
                </a:moveTo>
                <a:lnTo>
                  <a:pt x="58" y="0"/>
                </a:lnTo>
                <a:lnTo>
                  <a:pt x="46" y="97"/>
                </a:lnTo>
                <a:lnTo>
                  <a:pt x="43" y="95"/>
                </a:lnTo>
                <a:lnTo>
                  <a:pt x="40" y="94"/>
                </a:lnTo>
                <a:lnTo>
                  <a:pt x="36" y="93"/>
                </a:lnTo>
                <a:lnTo>
                  <a:pt x="33" y="91"/>
                </a:lnTo>
                <a:lnTo>
                  <a:pt x="28" y="91"/>
                </a:lnTo>
                <a:lnTo>
                  <a:pt x="23" y="91"/>
                </a:lnTo>
                <a:lnTo>
                  <a:pt x="18" y="94"/>
                </a:lnTo>
                <a:lnTo>
                  <a:pt x="12" y="96"/>
                </a:lnTo>
                <a:lnTo>
                  <a:pt x="8" y="99"/>
                </a:lnTo>
                <a:lnTo>
                  <a:pt x="4" y="103"/>
                </a:lnTo>
                <a:lnTo>
                  <a:pt x="1" y="108"/>
                </a:lnTo>
                <a:lnTo>
                  <a:pt x="0" y="112"/>
                </a:lnTo>
                <a:lnTo>
                  <a:pt x="0" y="114"/>
                </a:lnTo>
                <a:lnTo>
                  <a:pt x="1" y="117"/>
                </a:lnTo>
                <a:lnTo>
                  <a:pt x="2" y="120"/>
                </a:lnTo>
                <a:lnTo>
                  <a:pt x="3" y="122"/>
                </a:lnTo>
                <a:lnTo>
                  <a:pt x="5" y="124"/>
                </a:lnTo>
                <a:lnTo>
                  <a:pt x="8" y="126"/>
                </a:lnTo>
                <a:lnTo>
                  <a:pt x="10" y="127"/>
                </a:lnTo>
                <a:lnTo>
                  <a:pt x="13" y="127"/>
                </a:lnTo>
                <a:lnTo>
                  <a:pt x="19" y="127"/>
                </a:lnTo>
                <a:lnTo>
                  <a:pt x="24" y="127"/>
                </a:lnTo>
                <a:lnTo>
                  <a:pt x="29" y="125"/>
                </a:lnTo>
                <a:lnTo>
                  <a:pt x="34" y="122"/>
                </a:lnTo>
                <a:lnTo>
                  <a:pt x="39" y="119"/>
                </a:lnTo>
                <a:lnTo>
                  <a:pt x="42" y="116"/>
                </a:lnTo>
                <a:lnTo>
                  <a:pt x="46" y="112"/>
                </a:lnTo>
                <a:lnTo>
                  <a:pt x="47" y="108"/>
                </a:lnTo>
                <a:lnTo>
                  <a:pt x="58" y="25"/>
                </a:lnTo>
                <a:lnTo>
                  <a:pt x="129" y="35"/>
                </a:lnTo>
                <a:lnTo>
                  <a:pt x="119" y="108"/>
                </a:lnTo>
                <a:lnTo>
                  <a:pt x="117" y="106"/>
                </a:lnTo>
                <a:lnTo>
                  <a:pt x="115" y="105"/>
                </a:lnTo>
                <a:lnTo>
                  <a:pt x="111" y="104"/>
                </a:lnTo>
                <a:lnTo>
                  <a:pt x="107" y="103"/>
                </a:lnTo>
                <a:lnTo>
                  <a:pt x="102" y="103"/>
                </a:lnTo>
                <a:lnTo>
                  <a:pt x="97" y="103"/>
                </a:lnTo>
                <a:lnTo>
                  <a:pt x="92" y="105"/>
                </a:lnTo>
                <a:lnTo>
                  <a:pt x="87" y="108"/>
                </a:lnTo>
                <a:lnTo>
                  <a:pt x="82" y="111"/>
                </a:lnTo>
                <a:lnTo>
                  <a:pt x="79" y="114"/>
                </a:lnTo>
                <a:lnTo>
                  <a:pt x="76" y="118"/>
                </a:lnTo>
                <a:lnTo>
                  <a:pt x="74" y="122"/>
                </a:lnTo>
                <a:lnTo>
                  <a:pt x="74" y="126"/>
                </a:lnTo>
                <a:lnTo>
                  <a:pt x="76" y="128"/>
                </a:lnTo>
                <a:lnTo>
                  <a:pt x="77" y="131"/>
                </a:lnTo>
                <a:lnTo>
                  <a:pt x="78" y="133"/>
                </a:lnTo>
                <a:lnTo>
                  <a:pt x="80" y="135"/>
                </a:lnTo>
                <a:lnTo>
                  <a:pt x="82" y="136"/>
                </a:lnTo>
                <a:lnTo>
                  <a:pt x="85" y="137"/>
                </a:lnTo>
                <a:lnTo>
                  <a:pt x="88" y="139"/>
                </a:lnTo>
                <a:lnTo>
                  <a:pt x="94" y="139"/>
                </a:lnTo>
                <a:lnTo>
                  <a:pt x="99" y="137"/>
                </a:lnTo>
                <a:lnTo>
                  <a:pt x="104" y="136"/>
                </a:lnTo>
                <a:lnTo>
                  <a:pt x="109" y="134"/>
                </a:lnTo>
                <a:lnTo>
                  <a:pt x="114" y="131"/>
                </a:lnTo>
                <a:lnTo>
                  <a:pt x="117" y="127"/>
                </a:lnTo>
                <a:lnTo>
                  <a:pt x="120" y="122"/>
                </a:lnTo>
                <a:lnTo>
                  <a:pt x="122" y="118"/>
                </a:lnTo>
                <a:lnTo>
                  <a:pt x="137" y="13"/>
                </a:lnTo>
                <a:close/>
              </a:path>
            </a:pathLst>
          </a:custGeom>
          <a:solidFill>
            <a:srgbClr val="FF00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1269" name="Group 5"/>
          <p:cNvGrpSpPr/>
          <p:nvPr/>
        </p:nvGrpSpPr>
        <p:grpSpPr bwMode="auto">
          <a:xfrm>
            <a:off x="7421245" y="2349818"/>
            <a:ext cx="195263" cy="369887"/>
            <a:chOff x="3890" y="144"/>
            <a:chExt cx="232" cy="441"/>
          </a:xfrm>
        </p:grpSpPr>
        <p:sp>
          <p:nvSpPr>
            <p:cNvPr id="10407" name="Freeform 6"/>
            <p:cNvSpPr/>
            <p:nvPr/>
          </p:nvSpPr>
          <p:spPr bwMode="auto">
            <a:xfrm>
              <a:off x="3897" y="144"/>
              <a:ext cx="166" cy="157"/>
            </a:xfrm>
            <a:custGeom>
              <a:avLst/>
              <a:gdLst>
                <a:gd name="T0" fmla="*/ 0 w 101"/>
                <a:gd name="T1" fmla="*/ 0 h 96"/>
                <a:gd name="T2" fmla="*/ 1750 w 101"/>
                <a:gd name="T3" fmla="*/ 2175 h 96"/>
                <a:gd name="T4" fmla="*/ 3072 w 101"/>
                <a:gd name="T5" fmla="*/ 4694 h 96"/>
                <a:gd name="T6" fmla="*/ 5851 w 101"/>
                <a:gd name="T7" fmla="*/ 6448 h 96"/>
                <a:gd name="T8" fmla="*/ 8946 w 101"/>
                <a:gd name="T9" fmla="*/ 8040 h 96"/>
                <a:gd name="T10" fmla="*/ 11418 w 101"/>
                <a:gd name="T11" fmla="*/ 8800 h 96"/>
                <a:gd name="T12" fmla="*/ 13638 w 101"/>
                <a:gd name="T13" fmla="*/ 9209 h 96"/>
                <a:gd name="T14" fmla="*/ 15136 w 101"/>
                <a:gd name="T15" fmla="*/ 10292 h 96"/>
                <a:gd name="T16" fmla="*/ 17557 w 101"/>
                <a:gd name="T17" fmla="*/ 10545 h 96"/>
                <a:gd name="T18" fmla="*/ 19438 w 101"/>
                <a:gd name="T19" fmla="*/ 11360 h 96"/>
                <a:gd name="T20" fmla="*/ 20987 w 101"/>
                <a:gd name="T21" fmla="*/ 12076 h 96"/>
                <a:gd name="T22" fmla="*/ 22415 w 101"/>
                <a:gd name="T23" fmla="*/ 12742 h 96"/>
                <a:gd name="T24" fmla="*/ 24165 w 101"/>
                <a:gd name="T25" fmla="*/ 13700 h 96"/>
                <a:gd name="T26" fmla="*/ 28383 w 101"/>
                <a:gd name="T27" fmla="*/ 16189 h 96"/>
                <a:gd name="T28" fmla="*/ 31948 w 101"/>
                <a:gd name="T29" fmla="*/ 18578 h 96"/>
                <a:gd name="T30" fmla="*/ 34493 w 101"/>
                <a:gd name="T31" fmla="*/ 21910 h 96"/>
                <a:gd name="T32" fmla="*/ 36840 w 101"/>
                <a:gd name="T33" fmla="*/ 25373 h 96"/>
                <a:gd name="T34" fmla="*/ 37551 w 101"/>
                <a:gd name="T35" fmla="*/ 27784 h 96"/>
                <a:gd name="T36" fmla="*/ 38496 w 101"/>
                <a:gd name="T37" fmla="*/ 30383 h 96"/>
                <a:gd name="T38" fmla="*/ 38869 w 101"/>
                <a:gd name="T39" fmla="*/ 32906 h 96"/>
                <a:gd name="T40" fmla="*/ 39301 w 101"/>
                <a:gd name="T41" fmla="*/ 35168 h 96"/>
                <a:gd name="T42" fmla="*/ 38164 w 101"/>
                <a:gd name="T43" fmla="*/ 34079 h 96"/>
                <a:gd name="T44" fmla="*/ 37398 w 101"/>
                <a:gd name="T45" fmla="*/ 32697 h 96"/>
                <a:gd name="T46" fmla="*/ 36840 w 101"/>
                <a:gd name="T47" fmla="*/ 30676 h 96"/>
                <a:gd name="T48" fmla="*/ 35741 w 101"/>
                <a:gd name="T49" fmla="*/ 28850 h 96"/>
                <a:gd name="T50" fmla="*/ 34922 w 101"/>
                <a:gd name="T51" fmla="*/ 27527 h 96"/>
                <a:gd name="T52" fmla="*/ 33077 w 101"/>
                <a:gd name="T53" fmla="*/ 24631 h 96"/>
                <a:gd name="T54" fmla="*/ 30196 w 101"/>
                <a:gd name="T55" fmla="*/ 22405 h 96"/>
                <a:gd name="T56" fmla="*/ 27635 w 101"/>
                <a:gd name="T57" fmla="*/ 20121 h 96"/>
                <a:gd name="T58" fmla="*/ 24581 w 101"/>
                <a:gd name="T59" fmla="*/ 18578 h 96"/>
                <a:gd name="T60" fmla="*/ 22847 w 101"/>
                <a:gd name="T61" fmla="*/ 17641 h 96"/>
                <a:gd name="T62" fmla="*/ 20543 w 101"/>
                <a:gd name="T63" fmla="*/ 16832 h 96"/>
                <a:gd name="T64" fmla="*/ 18314 w 101"/>
                <a:gd name="T65" fmla="*/ 16590 h 96"/>
                <a:gd name="T66" fmla="*/ 16303 w 101"/>
                <a:gd name="T67" fmla="*/ 16189 h 96"/>
                <a:gd name="T68" fmla="*/ 13901 w 101"/>
                <a:gd name="T69" fmla="*/ 15558 h 96"/>
                <a:gd name="T70" fmla="*/ 11668 w 101"/>
                <a:gd name="T71" fmla="*/ 15061 h 96"/>
                <a:gd name="T72" fmla="*/ 8946 w 101"/>
                <a:gd name="T73" fmla="*/ 14488 h 96"/>
                <a:gd name="T74" fmla="*/ 6645 w 101"/>
                <a:gd name="T75" fmla="*/ 14488 h 96"/>
                <a:gd name="T76" fmla="*/ 0 w 101"/>
                <a:gd name="T77" fmla="*/ 0 h 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1" h="96">
                  <a:moveTo>
                    <a:pt x="0" y="0"/>
                  </a:moveTo>
                  <a:lnTo>
                    <a:pt x="4" y="6"/>
                  </a:lnTo>
                  <a:lnTo>
                    <a:pt x="8" y="13"/>
                  </a:lnTo>
                  <a:lnTo>
                    <a:pt x="15" y="18"/>
                  </a:lnTo>
                  <a:lnTo>
                    <a:pt x="23" y="22"/>
                  </a:lnTo>
                  <a:lnTo>
                    <a:pt x="29" y="24"/>
                  </a:lnTo>
                  <a:lnTo>
                    <a:pt x="35" y="25"/>
                  </a:lnTo>
                  <a:lnTo>
                    <a:pt x="39" y="28"/>
                  </a:lnTo>
                  <a:lnTo>
                    <a:pt x="45" y="29"/>
                  </a:lnTo>
                  <a:lnTo>
                    <a:pt x="50" y="31"/>
                  </a:lnTo>
                  <a:lnTo>
                    <a:pt x="54" y="33"/>
                  </a:lnTo>
                  <a:lnTo>
                    <a:pt x="58" y="35"/>
                  </a:lnTo>
                  <a:lnTo>
                    <a:pt x="62" y="37"/>
                  </a:lnTo>
                  <a:lnTo>
                    <a:pt x="73" y="44"/>
                  </a:lnTo>
                  <a:lnTo>
                    <a:pt x="82" y="51"/>
                  </a:lnTo>
                  <a:lnTo>
                    <a:pt x="89" y="60"/>
                  </a:lnTo>
                  <a:lnTo>
                    <a:pt x="95" y="69"/>
                  </a:lnTo>
                  <a:lnTo>
                    <a:pt x="97" y="76"/>
                  </a:lnTo>
                  <a:lnTo>
                    <a:pt x="99" y="83"/>
                  </a:lnTo>
                  <a:lnTo>
                    <a:pt x="100" y="90"/>
                  </a:lnTo>
                  <a:lnTo>
                    <a:pt x="101" y="96"/>
                  </a:lnTo>
                  <a:lnTo>
                    <a:pt x="98" y="93"/>
                  </a:lnTo>
                  <a:lnTo>
                    <a:pt x="96" y="89"/>
                  </a:lnTo>
                  <a:lnTo>
                    <a:pt x="95" y="84"/>
                  </a:lnTo>
                  <a:lnTo>
                    <a:pt x="92" y="79"/>
                  </a:lnTo>
                  <a:lnTo>
                    <a:pt x="90" y="75"/>
                  </a:lnTo>
                  <a:lnTo>
                    <a:pt x="85" y="67"/>
                  </a:lnTo>
                  <a:lnTo>
                    <a:pt x="78" y="61"/>
                  </a:lnTo>
                  <a:lnTo>
                    <a:pt x="71" y="55"/>
                  </a:lnTo>
                  <a:lnTo>
                    <a:pt x="63" y="51"/>
                  </a:lnTo>
                  <a:lnTo>
                    <a:pt x="59" y="48"/>
                  </a:lnTo>
                  <a:lnTo>
                    <a:pt x="53" y="46"/>
                  </a:lnTo>
                  <a:lnTo>
                    <a:pt x="47" y="45"/>
                  </a:lnTo>
                  <a:lnTo>
                    <a:pt x="42" y="44"/>
                  </a:lnTo>
                  <a:lnTo>
                    <a:pt x="36" y="43"/>
                  </a:lnTo>
                  <a:lnTo>
                    <a:pt x="30" y="41"/>
                  </a:lnTo>
                  <a:lnTo>
                    <a:pt x="23" y="40"/>
                  </a:lnTo>
                  <a:lnTo>
                    <a:pt x="17" y="40"/>
                  </a:lnTo>
                  <a:lnTo>
                    <a:pt x="0" y="0"/>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8" name="Freeform 7"/>
            <p:cNvSpPr/>
            <p:nvPr/>
          </p:nvSpPr>
          <p:spPr bwMode="auto">
            <a:xfrm>
              <a:off x="3926" y="209"/>
              <a:ext cx="163" cy="154"/>
            </a:xfrm>
            <a:custGeom>
              <a:avLst/>
              <a:gdLst>
                <a:gd name="T0" fmla="*/ 0 w 102"/>
                <a:gd name="T1" fmla="*/ 0 h 94"/>
                <a:gd name="T2" fmla="*/ 1114 w 102"/>
                <a:gd name="T3" fmla="*/ 1782 h 94"/>
                <a:gd name="T4" fmla="*/ 2280 w 102"/>
                <a:gd name="T5" fmla="*/ 3637 h 94"/>
                <a:gd name="T6" fmla="*/ 3783 w 102"/>
                <a:gd name="T7" fmla="*/ 5698 h 94"/>
                <a:gd name="T8" fmla="*/ 6400 w 102"/>
                <a:gd name="T9" fmla="*/ 7484 h 94"/>
                <a:gd name="T10" fmla="*/ 7827 w 102"/>
                <a:gd name="T11" fmla="*/ 8241 h 94"/>
                <a:gd name="T12" fmla="*/ 9305 w 102"/>
                <a:gd name="T13" fmla="*/ 8688 h 94"/>
                <a:gd name="T14" fmla="*/ 10544 w 102"/>
                <a:gd name="T15" fmla="*/ 9761 h 94"/>
                <a:gd name="T16" fmla="*/ 12161 w 102"/>
                <a:gd name="T17" fmla="*/ 10021 h 94"/>
                <a:gd name="T18" fmla="*/ 13609 w 102"/>
                <a:gd name="T19" fmla="*/ 10962 h 94"/>
                <a:gd name="T20" fmla="*/ 14766 w 102"/>
                <a:gd name="T21" fmla="*/ 11152 h 94"/>
                <a:gd name="T22" fmla="*/ 15790 w 102"/>
                <a:gd name="T23" fmla="*/ 12261 h 94"/>
                <a:gd name="T24" fmla="*/ 16850 w 102"/>
                <a:gd name="T25" fmla="*/ 12910 h 94"/>
                <a:gd name="T26" fmla="*/ 19988 w 102"/>
                <a:gd name="T27" fmla="*/ 15294 h 94"/>
                <a:gd name="T28" fmla="*/ 22389 w 102"/>
                <a:gd name="T29" fmla="*/ 18270 h 94"/>
                <a:gd name="T30" fmla="*/ 24669 w 102"/>
                <a:gd name="T31" fmla="*/ 21150 h 94"/>
                <a:gd name="T32" fmla="*/ 26380 w 102"/>
                <a:gd name="T33" fmla="*/ 25056 h 94"/>
                <a:gd name="T34" fmla="*/ 26927 w 102"/>
                <a:gd name="T35" fmla="*/ 27458 h 94"/>
                <a:gd name="T36" fmla="*/ 27379 w 102"/>
                <a:gd name="T37" fmla="*/ 29932 h 94"/>
                <a:gd name="T38" fmla="*/ 27951 w 102"/>
                <a:gd name="T39" fmla="*/ 32538 h 94"/>
                <a:gd name="T40" fmla="*/ 28212 w 102"/>
                <a:gd name="T41" fmla="*/ 35133 h 94"/>
                <a:gd name="T42" fmla="*/ 26927 w 102"/>
                <a:gd name="T43" fmla="*/ 33985 h 94"/>
                <a:gd name="T44" fmla="*/ 26615 w 102"/>
                <a:gd name="T45" fmla="*/ 32538 h 94"/>
                <a:gd name="T46" fmla="*/ 26117 w 102"/>
                <a:gd name="T47" fmla="*/ 30327 h 94"/>
                <a:gd name="T48" fmla="*/ 25813 w 102"/>
                <a:gd name="T49" fmla="*/ 28534 h 94"/>
                <a:gd name="T50" fmla="*/ 25009 w 102"/>
                <a:gd name="T51" fmla="*/ 26896 h 94"/>
                <a:gd name="T52" fmla="*/ 23763 w 102"/>
                <a:gd name="T53" fmla="*/ 23968 h 94"/>
                <a:gd name="T54" fmla="*/ 21813 w 102"/>
                <a:gd name="T55" fmla="*/ 21727 h 94"/>
                <a:gd name="T56" fmla="*/ 19988 w 102"/>
                <a:gd name="T57" fmla="*/ 19861 h 94"/>
                <a:gd name="T58" fmla="*/ 17654 w 102"/>
                <a:gd name="T59" fmla="*/ 18270 h 94"/>
                <a:gd name="T60" fmla="*/ 16153 w 102"/>
                <a:gd name="T61" fmla="*/ 17174 h 94"/>
                <a:gd name="T62" fmla="*/ 14766 w 102"/>
                <a:gd name="T63" fmla="*/ 16417 h 94"/>
                <a:gd name="T64" fmla="*/ 12858 w 102"/>
                <a:gd name="T65" fmla="*/ 15991 h 94"/>
                <a:gd name="T66" fmla="*/ 11394 w 102"/>
                <a:gd name="T67" fmla="*/ 15294 h 94"/>
                <a:gd name="T68" fmla="*/ 9660 w 102"/>
                <a:gd name="T69" fmla="*/ 14630 h 94"/>
                <a:gd name="T70" fmla="*/ 8046 w 102"/>
                <a:gd name="T71" fmla="*/ 14630 h 94"/>
                <a:gd name="T72" fmla="*/ 6400 w 102"/>
                <a:gd name="T73" fmla="*/ 14234 h 94"/>
                <a:gd name="T74" fmla="*/ 5035 w 102"/>
                <a:gd name="T75" fmla="*/ 13962 h 94"/>
                <a:gd name="T76" fmla="*/ 0 w 102"/>
                <a:gd name="T77" fmla="*/ 0 h 9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2" h="94">
                  <a:moveTo>
                    <a:pt x="0" y="0"/>
                  </a:moveTo>
                  <a:lnTo>
                    <a:pt x="4" y="5"/>
                  </a:lnTo>
                  <a:lnTo>
                    <a:pt x="8" y="10"/>
                  </a:lnTo>
                  <a:lnTo>
                    <a:pt x="14" y="15"/>
                  </a:lnTo>
                  <a:lnTo>
                    <a:pt x="23" y="20"/>
                  </a:lnTo>
                  <a:lnTo>
                    <a:pt x="28" y="22"/>
                  </a:lnTo>
                  <a:lnTo>
                    <a:pt x="34" y="23"/>
                  </a:lnTo>
                  <a:lnTo>
                    <a:pt x="38" y="26"/>
                  </a:lnTo>
                  <a:lnTo>
                    <a:pt x="44" y="27"/>
                  </a:lnTo>
                  <a:lnTo>
                    <a:pt x="49" y="29"/>
                  </a:lnTo>
                  <a:lnTo>
                    <a:pt x="53" y="30"/>
                  </a:lnTo>
                  <a:lnTo>
                    <a:pt x="57" y="33"/>
                  </a:lnTo>
                  <a:lnTo>
                    <a:pt x="61" y="35"/>
                  </a:lnTo>
                  <a:lnTo>
                    <a:pt x="72" y="41"/>
                  </a:lnTo>
                  <a:lnTo>
                    <a:pt x="81" y="49"/>
                  </a:lnTo>
                  <a:lnTo>
                    <a:pt x="89" y="57"/>
                  </a:lnTo>
                  <a:lnTo>
                    <a:pt x="95" y="67"/>
                  </a:lnTo>
                  <a:lnTo>
                    <a:pt x="97" y="73"/>
                  </a:lnTo>
                  <a:lnTo>
                    <a:pt x="99" y="80"/>
                  </a:lnTo>
                  <a:lnTo>
                    <a:pt x="101" y="87"/>
                  </a:lnTo>
                  <a:lnTo>
                    <a:pt x="102" y="94"/>
                  </a:lnTo>
                  <a:lnTo>
                    <a:pt x="97" y="91"/>
                  </a:lnTo>
                  <a:lnTo>
                    <a:pt x="96" y="87"/>
                  </a:lnTo>
                  <a:lnTo>
                    <a:pt x="94" y="81"/>
                  </a:lnTo>
                  <a:lnTo>
                    <a:pt x="93" y="76"/>
                  </a:lnTo>
                  <a:lnTo>
                    <a:pt x="90" y="72"/>
                  </a:lnTo>
                  <a:lnTo>
                    <a:pt x="86" y="64"/>
                  </a:lnTo>
                  <a:lnTo>
                    <a:pt x="79" y="58"/>
                  </a:lnTo>
                  <a:lnTo>
                    <a:pt x="72" y="53"/>
                  </a:lnTo>
                  <a:lnTo>
                    <a:pt x="64" y="49"/>
                  </a:lnTo>
                  <a:lnTo>
                    <a:pt x="58" y="46"/>
                  </a:lnTo>
                  <a:lnTo>
                    <a:pt x="53" y="44"/>
                  </a:lnTo>
                  <a:lnTo>
                    <a:pt x="46" y="43"/>
                  </a:lnTo>
                  <a:lnTo>
                    <a:pt x="41" y="41"/>
                  </a:lnTo>
                  <a:lnTo>
                    <a:pt x="35" y="39"/>
                  </a:lnTo>
                  <a:lnTo>
                    <a:pt x="29" y="39"/>
                  </a:lnTo>
                  <a:lnTo>
                    <a:pt x="23" y="38"/>
                  </a:lnTo>
                  <a:lnTo>
                    <a:pt x="18" y="37"/>
                  </a:lnTo>
                  <a:lnTo>
                    <a:pt x="0" y="0"/>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9" name="Freeform 8"/>
            <p:cNvSpPr/>
            <p:nvPr/>
          </p:nvSpPr>
          <p:spPr bwMode="auto">
            <a:xfrm>
              <a:off x="3952" y="271"/>
              <a:ext cx="170" cy="183"/>
            </a:xfrm>
            <a:custGeom>
              <a:avLst/>
              <a:gdLst>
                <a:gd name="T0" fmla="*/ 0 w 103"/>
                <a:gd name="T1" fmla="*/ 0 h 113"/>
                <a:gd name="T2" fmla="*/ 1804 w 103"/>
                <a:gd name="T3" fmla="*/ 2214 h 113"/>
                <a:gd name="T4" fmla="*/ 4573 w 103"/>
                <a:gd name="T5" fmla="*/ 4581 h 113"/>
                <a:gd name="T6" fmla="*/ 7643 w 103"/>
                <a:gd name="T7" fmla="*/ 6803 h 113"/>
                <a:gd name="T8" fmla="*/ 11073 w 103"/>
                <a:gd name="T9" fmla="*/ 7798 h 113"/>
                <a:gd name="T10" fmla="*/ 13384 w 103"/>
                <a:gd name="T11" fmla="*/ 8790 h 113"/>
                <a:gd name="T12" fmla="*/ 15642 w 103"/>
                <a:gd name="T13" fmla="*/ 9025 h 113"/>
                <a:gd name="T14" fmla="*/ 17589 w 103"/>
                <a:gd name="T15" fmla="*/ 9793 h 113"/>
                <a:gd name="T16" fmla="*/ 20098 w 103"/>
                <a:gd name="T17" fmla="*/ 10407 h 113"/>
                <a:gd name="T18" fmla="*/ 22521 w 103"/>
                <a:gd name="T19" fmla="*/ 11017 h 113"/>
                <a:gd name="T20" fmla="*/ 25132 w 103"/>
                <a:gd name="T21" fmla="*/ 11638 h 113"/>
                <a:gd name="T22" fmla="*/ 26982 w 103"/>
                <a:gd name="T23" fmla="*/ 12395 h 113"/>
                <a:gd name="T24" fmla="*/ 29030 w 103"/>
                <a:gd name="T25" fmla="*/ 13014 h 113"/>
                <a:gd name="T26" fmla="*/ 32686 w 103"/>
                <a:gd name="T27" fmla="*/ 14857 h 113"/>
                <a:gd name="T28" fmla="*/ 35740 w 103"/>
                <a:gd name="T29" fmla="*/ 16854 h 113"/>
                <a:gd name="T30" fmla="*/ 37601 w 103"/>
                <a:gd name="T31" fmla="*/ 19225 h 113"/>
                <a:gd name="T32" fmla="*/ 39130 w 103"/>
                <a:gd name="T33" fmla="*/ 22065 h 113"/>
                <a:gd name="T34" fmla="*/ 41480 w 103"/>
                <a:gd name="T35" fmla="*/ 26214 h 113"/>
                <a:gd name="T36" fmla="*/ 42175 w 103"/>
                <a:gd name="T37" fmla="*/ 29272 h 113"/>
                <a:gd name="T38" fmla="*/ 42175 w 103"/>
                <a:gd name="T39" fmla="*/ 32508 h 113"/>
                <a:gd name="T40" fmla="*/ 41498 w 103"/>
                <a:gd name="T41" fmla="*/ 36257 h 113"/>
                <a:gd name="T42" fmla="*/ 40371 w 103"/>
                <a:gd name="T43" fmla="*/ 36723 h 113"/>
                <a:gd name="T44" fmla="*/ 40371 w 103"/>
                <a:gd name="T45" fmla="*/ 34132 h 113"/>
                <a:gd name="T46" fmla="*/ 40371 w 103"/>
                <a:gd name="T47" fmla="*/ 30901 h 113"/>
                <a:gd name="T48" fmla="*/ 39130 w 103"/>
                <a:gd name="T49" fmla="*/ 27295 h 113"/>
                <a:gd name="T50" fmla="*/ 38001 w 103"/>
                <a:gd name="T51" fmla="*/ 24284 h 113"/>
                <a:gd name="T52" fmla="*/ 36459 w 103"/>
                <a:gd name="T53" fmla="*/ 21989 h 113"/>
                <a:gd name="T54" fmla="*/ 35078 w 103"/>
                <a:gd name="T55" fmla="*/ 19840 h 113"/>
                <a:gd name="T56" fmla="*/ 32686 w 103"/>
                <a:gd name="T57" fmla="*/ 18467 h 113"/>
                <a:gd name="T58" fmla="*/ 29733 w 103"/>
                <a:gd name="T59" fmla="*/ 16854 h 113"/>
                <a:gd name="T60" fmla="*/ 27695 w 103"/>
                <a:gd name="T61" fmla="*/ 16221 h 113"/>
                <a:gd name="T62" fmla="*/ 25143 w 103"/>
                <a:gd name="T63" fmla="*/ 15229 h 113"/>
                <a:gd name="T64" fmla="*/ 22090 w 103"/>
                <a:gd name="T65" fmla="*/ 14857 h 113"/>
                <a:gd name="T66" fmla="*/ 18717 w 103"/>
                <a:gd name="T67" fmla="*/ 14235 h 113"/>
                <a:gd name="T68" fmla="*/ 15642 w 103"/>
                <a:gd name="T69" fmla="*/ 14002 h 113"/>
                <a:gd name="T70" fmla="*/ 12458 w 103"/>
                <a:gd name="T71" fmla="*/ 13014 h 113"/>
                <a:gd name="T72" fmla="*/ 9477 w 103"/>
                <a:gd name="T73" fmla="*/ 12629 h 113"/>
                <a:gd name="T74" fmla="*/ 6457 w 103"/>
                <a:gd name="T75" fmla="*/ 12395 h 113"/>
                <a:gd name="T76" fmla="*/ 0 w 103"/>
                <a:gd name="T77" fmla="*/ 0 h 1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3" h="113">
                  <a:moveTo>
                    <a:pt x="0" y="0"/>
                  </a:moveTo>
                  <a:lnTo>
                    <a:pt x="4" y="7"/>
                  </a:lnTo>
                  <a:lnTo>
                    <a:pt x="11" y="14"/>
                  </a:lnTo>
                  <a:lnTo>
                    <a:pt x="19" y="21"/>
                  </a:lnTo>
                  <a:lnTo>
                    <a:pt x="27" y="24"/>
                  </a:lnTo>
                  <a:lnTo>
                    <a:pt x="33" y="27"/>
                  </a:lnTo>
                  <a:lnTo>
                    <a:pt x="38" y="28"/>
                  </a:lnTo>
                  <a:lnTo>
                    <a:pt x="43" y="30"/>
                  </a:lnTo>
                  <a:lnTo>
                    <a:pt x="49" y="32"/>
                  </a:lnTo>
                  <a:lnTo>
                    <a:pt x="55" y="34"/>
                  </a:lnTo>
                  <a:lnTo>
                    <a:pt x="61" y="36"/>
                  </a:lnTo>
                  <a:lnTo>
                    <a:pt x="66" y="38"/>
                  </a:lnTo>
                  <a:lnTo>
                    <a:pt x="71" y="40"/>
                  </a:lnTo>
                  <a:lnTo>
                    <a:pt x="80" y="46"/>
                  </a:lnTo>
                  <a:lnTo>
                    <a:pt x="87" y="52"/>
                  </a:lnTo>
                  <a:lnTo>
                    <a:pt x="92" y="59"/>
                  </a:lnTo>
                  <a:lnTo>
                    <a:pt x="96" y="68"/>
                  </a:lnTo>
                  <a:lnTo>
                    <a:pt x="101" y="80"/>
                  </a:lnTo>
                  <a:lnTo>
                    <a:pt x="103" y="90"/>
                  </a:lnTo>
                  <a:lnTo>
                    <a:pt x="103" y="100"/>
                  </a:lnTo>
                  <a:lnTo>
                    <a:pt x="102" y="111"/>
                  </a:lnTo>
                  <a:lnTo>
                    <a:pt x="99" y="113"/>
                  </a:lnTo>
                  <a:lnTo>
                    <a:pt x="99" y="105"/>
                  </a:lnTo>
                  <a:lnTo>
                    <a:pt x="99" y="95"/>
                  </a:lnTo>
                  <a:lnTo>
                    <a:pt x="96" y="84"/>
                  </a:lnTo>
                  <a:lnTo>
                    <a:pt x="93" y="75"/>
                  </a:lnTo>
                  <a:lnTo>
                    <a:pt x="89" y="67"/>
                  </a:lnTo>
                  <a:lnTo>
                    <a:pt x="86" y="61"/>
                  </a:lnTo>
                  <a:lnTo>
                    <a:pt x="80" y="57"/>
                  </a:lnTo>
                  <a:lnTo>
                    <a:pt x="73" y="52"/>
                  </a:lnTo>
                  <a:lnTo>
                    <a:pt x="68" y="50"/>
                  </a:lnTo>
                  <a:lnTo>
                    <a:pt x="62" y="47"/>
                  </a:lnTo>
                  <a:lnTo>
                    <a:pt x="54" y="46"/>
                  </a:lnTo>
                  <a:lnTo>
                    <a:pt x="46" y="44"/>
                  </a:lnTo>
                  <a:lnTo>
                    <a:pt x="38" y="43"/>
                  </a:lnTo>
                  <a:lnTo>
                    <a:pt x="30" y="40"/>
                  </a:lnTo>
                  <a:lnTo>
                    <a:pt x="23" y="39"/>
                  </a:lnTo>
                  <a:lnTo>
                    <a:pt x="16" y="38"/>
                  </a:lnTo>
                  <a:lnTo>
                    <a:pt x="0" y="0"/>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10" name="Freeform 9"/>
            <p:cNvSpPr/>
            <p:nvPr/>
          </p:nvSpPr>
          <p:spPr bwMode="auto">
            <a:xfrm>
              <a:off x="3890" y="144"/>
              <a:ext cx="164" cy="441"/>
            </a:xfrm>
            <a:custGeom>
              <a:avLst/>
              <a:gdLst>
                <a:gd name="T0" fmla="*/ 16760 w 102"/>
                <a:gd name="T1" fmla="*/ 43470 h 269"/>
                <a:gd name="T2" fmla="*/ 29895 w 102"/>
                <a:gd name="T3" fmla="*/ 80041 h 269"/>
                <a:gd name="T4" fmla="*/ 30477 w 102"/>
                <a:gd name="T5" fmla="*/ 83070 h 269"/>
                <a:gd name="T6" fmla="*/ 30477 w 102"/>
                <a:gd name="T7" fmla="*/ 86008 h 269"/>
                <a:gd name="T8" fmla="*/ 29895 w 102"/>
                <a:gd name="T9" fmla="*/ 88864 h 269"/>
                <a:gd name="T10" fmla="*/ 28653 w 102"/>
                <a:gd name="T11" fmla="*/ 91477 h 269"/>
                <a:gd name="T12" fmla="*/ 27168 w 102"/>
                <a:gd name="T13" fmla="*/ 94274 h 269"/>
                <a:gd name="T14" fmla="*/ 25637 w 102"/>
                <a:gd name="T15" fmla="*/ 96728 h 269"/>
                <a:gd name="T16" fmla="*/ 23531 w 102"/>
                <a:gd name="T17" fmla="*/ 98895 h 269"/>
                <a:gd name="T18" fmla="*/ 21606 w 102"/>
                <a:gd name="T19" fmla="*/ 100217 h 269"/>
                <a:gd name="T20" fmla="*/ 20117 w 102"/>
                <a:gd name="T21" fmla="*/ 100932 h 269"/>
                <a:gd name="T22" fmla="*/ 18649 w 102"/>
                <a:gd name="T23" fmla="*/ 100932 h 269"/>
                <a:gd name="T24" fmla="*/ 17275 w 102"/>
                <a:gd name="T25" fmla="*/ 101381 h 269"/>
                <a:gd name="T26" fmla="*/ 16315 w 102"/>
                <a:gd name="T27" fmla="*/ 100932 h 269"/>
                <a:gd name="T28" fmla="*/ 14865 w 102"/>
                <a:gd name="T29" fmla="*/ 100712 h 269"/>
                <a:gd name="T30" fmla="*/ 14070 w 102"/>
                <a:gd name="T31" fmla="*/ 99809 h 269"/>
                <a:gd name="T32" fmla="*/ 13151 w 102"/>
                <a:gd name="T33" fmla="*/ 98468 h 269"/>
                <a:gd name="T34" fmla="*/ 12567 w 102"/>
                <a:gd name="T35" fmla="*/ 97164 h 269"/>
                <a:gd name="T36" fmla="*/ 11917 w 102"/>
                <a:gd name="T37" fmla="*/ 94571 h 269"/>
                <a:gd name="T38" fmla="*/ 11917 w 102"/>
                <a:gd name="T39" fmla="*/ 91477 h 269"/>
                <a:gd name="T40" fmla="*/ 12567 w 102"/>
                <a:gd name="T41" fmla="*/ 88452 h 269"/>
                <a:gd name="T42" fmla="*/ 13438 w 102"/>
                <a:gd name="T43" fmla="*/ 85526 h 269"/>
                <a:gd name="T44" fmla="*/ 14865 w 102"/>
                <a:gd name="T45" fmla="*/ 82672 h 269"/>
                <a:gd name="T46" fmla="*/ 16315 w 102"/>
                <a:gd name="T47" fmla="*/ 80246 h 269"/>
                <a:gd name="T48" fmla="*/ 18593 w 102"/>
                <a:gd name="T49" fmla="*/ 78006 h 269"/>
                <a:gd name="T50" fmla="*/ 20117 w 102"/>
                <a:gd name="T51" fmla="*/ 76800 h 269"/>
                <a:gd name="T52" fmla="*/ 21691 w 102"/>
                <a:gd name="T53" fmla="*/ 75875 h 269"/>
                <a:gd name="T54" fmla="*/ 23531 w 102"/>
                <a:gd name="T55" fmla="*/ 75455 h 269"/>
                <a:gd name="T56" fmla="*/ 24693 w 102"/>
                <a:gd name="T57" fmla="*/ 75455 h 269"/>
                <a:gd name="T58" fmla="*/ 26232 w 102"/>
                <a:gd name="T59" fmla="*/ 75455 h 269"/>
                <a:gd name="T60" fmla="*/ 0 w 102"/>
                <a:gd name="T61" fmla="*/ 667 h 269"/>
                <a:gd name="T62" fmla="*/ 1518 w 102"/>
                <a:gd name="T63" fmla="*/ 0 h 269"/>
                <a:gd name="T64" fmla="*/ 6483 w 102"/>
                <a:gd name="T65" fmla="*/ 15127 h 269"/>
                <a:gd name="T66" fmla="*/ 11917 w 102"/>
                <a:gd name="T67" fmla="*/ 29024 h 269"/>
                <a:gd name="T68" fmla="*/ 16760 w 102"/>
                <a:gd name="T69" fmla="*/ 43470 h 2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2" h="269">
                  <a:moveTo>
                    <a:pt x="56" y="115"/>
                  </a:moveTo>
                  <a:lnTo>
                    <a:pt x="100" y="212"/>
                  </a:lnTo>
                  <a:lnTo>
                    <a:pt x="102" y="220"/>
                  </a:lnTo>
                  <a:lnTo>
                    <a:pt x="102" y="228"/>
                  </a:lnTo>
                  <a:lnTo>
                    <a:pt x="100" y="236"/>
                  </a:lnTo>
                  <a:lnTo>
                    <a:pt x="96" y="243"/>
                  </a:lnTo>
                  <a:lnTo>
                    <a:pt x="91" y="250"/>
                  </a:lnTo>
                  <a:lnTo>
                    <a:pt x="86" y="257"/>
                  </a:lnTo>
                  <a:lnTo>
                    <a:pt x="79" y="262"/>
                  </a:lnTo>
                  <a:lnTo>
                    <a:pt x="72" y="266"/>
                  </a:lnTo>
                  <a:lnTo>
                    <a:pt x="67" y="268"/>
                  </a:lnTo>
                  <a:lnTo>
                    <a:pt x="63" y="268"/>
                  </a:lnTo>
                  <a:lnTo>
                    <a:pt x="58" y="269"/>
                  </a:lnTo>
                  <a:lnTo>
                    <a:pt x="55" y="268"/>
                  </a:lnTo>
                  <a:lnTo>
                    <a:pt x="50" y="267"/>
                  </a:lnTo>
                  <a:lnTo>
                    <a:pt x="47" y="265"/>
                  </a:lnTo>
                  <a:lnTo>
                    <a:pt x="44" y="261"/>
                  </a:lnTo>
                  <a:lnTo>
                    <a:pt x="42" y="258"/>
                  </a:lnTo>
                  <a:lnTo>
                    <a:pt x="40" y="251"/>
                  </a:lnTo>
                  <a:lnTo>
                    <a:pt x="40" y="243"/>
                  </a:lnTo>
                  <a:lnTo>
                    <a:pt x="42" y="235"/>
                  </a:lnTo>
                  <a:lnTo>
                    <a:pt x="45" y="227"/>
                  </a:lnTo>
                  <a:lnTo>
                    <a:pt x="50" y="219"/>
                  </a:lnTo>
                  <a:lnTo>
                    <a:pt x="55" y="213"/>
                  </a:lnTo>
                  <a:lnTo>
                    <a:pt x="62" y="207"/>
                  </a:lnTo>
                  <a:lnTo>
                    <a:pt x="67" y="204"/>
                  </a:lnTo>
                  <a:lnTo>
                    <a:pt x="73" y="201"/>
                  </a:lnTo>
                  <a:lnTo>
                    <a:pt x="79" y="200"/>
                  </a:lnTo>
                  <a:lnTo>
                    <a:pt x="83" y="200"/>
                  </a:lnTo>
                  <a:lnTo>
                    <a:pt x="88" y="200"/>
                  </a:lnTo>
                  <a:lnTo>
                    <a:pt x="0" y="2"/>
                  </a:lnTo>
                  <a:lnTo>
                    <a:pt x="5" y="0"/>
                  </a:lnTo>
                  <a:lnTo>
                    <a:pt x="22" y="40"/>
                  </a:lnTo>
                  <a:lnTo>
                    <a:pt x="40" y="77"/>
                  </a:lnTo>
                  <a:lnTo>
                    <a:pt x="56" y="115"/>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sp>
        <p:nvSpPr>
          <p:cNvPr id="11268" name="Freeform 4"/>
          <p:cNvSpPr/>
          <p:nvPr/>
        </p:nvSpPr>
        <p:spPr bwMode="auto">
          <a:xfrm>
            <a:off x="8534718" y="2028190"/>
            <a:ext cx="185737" cy="188913"/>
          </a:xfrm>
          <a:custGeom>
            <a:avLst/>
            <a:gdLst>
              <a:gd name="T0" fmla="*/ 2147483647 w 137"/>
              <a:gd name="T1" fmla="*/ 2147483647 h 139"/>
              <a:gd name="T2" fmla="*/ 2147483647 w 137"/>
              <a:gd name="T3" fmla="*/ 0 h 139"/>
              <a:gd name="T4" fmla="*/ 2147483647 w 137"/>
              <a:gd name="T5" fmla="*/ 2147483647 h 139"/>
              <a:gd name="T6" fmla="*/ 2147483647 w 137"/>
              <a:gd name="T7" fmla="*/ 2147483647 h 139"/>
              <a:gd name="T8" fmla="*/ 2147483647 w 137"/>
              <a:gd name="T9" fmla="*/ 2147483647 h 139"/>
              <a:gd name="T10" fmla="*/ 2147483647 w 137"/>
              <a:gd name="T11" fmla="*/ 2147483647 h 139"/>
              <a:gd name="T12" fmla="*/ 2147483647 w 137"/>
              <a:gd name="T13" fmla="*/ 2147483647 h 139"/>
              <a:gd name="T14" fmla="*/ 2147483647 w 137"/>
              <a:gd name="T15" fmla="*/ 2147483647 h 139"/>
              <a:gd name="T16" fmla="*/ 2147483647 w 137"/>
              <a:gd name="T17" fmla="*/ 2147483647 h 139"/>
              <a:gd name="T18" fmla="*/ 2147483647 w 137"/>
              <a:gd name="T19" fmla="*/ 2147483647 h 139"/>
              <a:gd name="T20" fmla="*/ 2147483647 w 137"/>
              <a:gd name="T21" fmla="*/ 2147483647 h 139"/>
              <a:gd name="T22" fmla="*/ 2147483647 w 137"/>
              <a:gd name="T23" fmla="*/ 2147483647 h 139"/>
              <a:gd name="T24" fmla="*/ 2147483647 w 137"/>
              <a:gd name="T25" fmla="*/ 2147483647 h 139"/>
              <a:gd name="T26" fmla="*/ 2147483647 w 137"/>
              <a:gd name="T27" fmla="*/ 2147483647 h 139"/>
              <a:gd name="T28" fmla="*/ 0 w 137"/>
              <a:gd name="T29" fmla="*/ 2147483647 h 139"/>
              <a:gd name="T30" fmla="*/ 0 w 137"/>
              <a:gd name="T31" fmla="*/ 2147483647 h 139"/>
              <a:gd name="T32" fmla="*/ 2147483647 w 137"/>
              <a:gd name="T33" fmla="*/ 2147483647 h 139"/>
              <a:gd name="T34" fmla="*/ 2147483647 w 137"/>
              <a:gd name="T35" fmla="*/ 2147483647 h 139"/>
              <a:gd name="T36" fmla="*/ 2147483647 w 137"/>
              <a:gd name="T37" fmla="*/ 2147483647 h 139"/>
              <a:gd name="T38" fmla="*/ 2147483647 w 137"/>
              <a:gd name="T39" fmla="*/ 2147483647 h 139"/>
              <a:gd name="T40" fmla="*/ 2147483647 w 137"/>
              <a:gd name="T41" fmla="*/ 2147483647 h 139"/>
              <a:gd name="T42" fmla="*/ 2147483647 w 137"/>
              <a:gd name="T43" fmla="*/ 2147483647 h 139"/>
              <a:gd name="T44" fmla="*/ 2147483647 w 137"/>
              <a:gd name="T45" fmla="*/ 2147483647 h 139"/>
              <a:gd name="T46" fmla="*/ 2147483647 w 137"/>
              <a:gd name="T47" fmla="*/ 2147483647 h 139"/>
              <a:gd name="T48" fmla="*/ 2147483647 w 137"/>
              <a:gd name="T49" fmla="*/ 2147483647 h 139"/>
              <a:gd name="T50" fmla="*/ 2147483647 w 137"/>
              <a:gd name="T51" fmla="*/ 2147483647 h 139"/>
              <a:gd name="T52" fmla="*/ 2147483647 w 137"/>
              <a:gd name="T53" fmla="*/ 2147483647 h 139"/>
              <a:gd name="T54" fmla="*/ 2147483647 w 137"/>
              <a:gd name="T55" fmla="*/ 2147483647 h 139"/>
              <a:gd name="T56" fmla="*/ 2147483647 w 137"/>
              <a:gd name="T57" fmla="*/ 2147483647 h 139"/>
              <a:gd name="T58" fmla="*/ 2147483647 w 137"/>
              <a:gd name="T59" fmla="*/ 2147483647 h 139"/>
              <a:gd name="T60" fmla="*/ 2147483647 w 137"/>
              <a:gd name="T61" fmla="*/ 2147483647 h 139"/>
              <a:gd name="T62" fmla="*/ 2147483647 w 137"/>
              <a:gd name="T63" fmla="*/ 2147483647 h 139"/>
              <a:gd name="T64" fmla="*/ 2147483647 w 137"/>
              <a:gd name="T65" fmla="*/ 2147483647 h 139"/>
              <a:gd name="T66" fmla="*/ 2147483647 w 137"/>
              <a:gd name="T67" fmla="*/ 2147483647 h 139"/>
              <a:gd name="T68" fmla="*/ 2147483647 w 137"/>
              <a:gd name="T69" fmla="*/ 2147483647 h 139"/>
              <a:gd name="T70" fmla="*/ 2147483647 w 137"/>
              <a:gd name="T71" fmla="*/ 2147483647 h 139"/>
              <a:gd name="T72" fmla="*/ 2147483647 w 137"/>
              <a:gd name="T73" fmla="*/ 2147483647 h 139"/>
              <a:gd name="T74" fmla="*/ 2147483647 w 137"/>
              <a:gd name="T75" fmla="*/ 2147483647 h 139"/>
              <a:gd name="T76" fmla="*/ 2147483647 w 137"/>
              <a:gd name="T77" fmla="*/ 2147483647 h 139"/>
              <a:gd name="T78" fmla="*/ 2147483647 w 137"/>
              <a:gd name="T79" fmla="*/ 2147483647 h 139"/>
              <a:gd name="T80" fmla="*/ 2147483647 w 137"/>
              <a:gd name="T81" fmla="*/ 2147483647 h 139"/>
              <a:gd name="T82" fmla="*/ 2147483647 w 137"/>
              <a:gd name="T83" fmla="*/ 2147483647 h 139"/>
              <a:gd name="T84" fmla="*/ 2147483647 w 137"/>
              <a:gd name="T85" fmla="*/ 2147483647 h 139"/>
              <a:gd name="T86" fmla="*/ 2147483647 w 137"/>
              <a:gd name="T87" fmla="*/ 2147483647 h 139"/>
              <a:gd name="T88" fmla="*/ 2147483647 w 137"/>
              <a:gd name="T89" fmla="*/ 2147483647 h 139"/>
              <a:gd name="T90" fmla="*/ 2147483647 w 137"/>
              <a:gd name="T91" fmla="*/ 2147483647 h 139"/>
              <a:gd name="T92" fmla="*/ 2147483647 w 137"/>
              <a:gd name="T93" fmla="*/ 2147483647 h 139"/>
              <a:gd name="T94" fmla="*/ 2147483647 w 137"/>
              <a:gd name="T95" fmla="*/ 2147483647 h 139"/>
              <a:gd name="T96" fmla="*/ 2147483647 w 137"/>
              <a:gd name="T97" fmla="*/ 2147483647 h 139"/>
              <a:gd name="T98" fmla="*/ 2147483647 w 137"/>
              <a:gd name="T99" fmla="*/ 2147483647 h 139"/>
              <a:gd name="T100" fmla="*/ 2147483647 w 137"/>
              <a:gd name="T101" fmla="*/ 2147483647 h 139"/>
              <a:gd name="T102" fmla="*/ 2147483647 w 137"/>
              <a:gd name="T103" fmla="*/ 2147483647 h 139"/>
              <a:gd name="T104" fmla="*/ 2147483647 w 137"/>
              <a:gd name="T105" fmla="*/ 2147483647 h 139"/>
              <a:gd name="T106" fmla="*/ 2147483647 w 137"/>
              <a:gd name="T107" fmla="*/ 2147483647 h 139"/>
              <a:gd name="T108" fmla="*/ 2147483647 w 137"/>
              <a:gd name="T109" fmla="*/ 2147483647 h 139"/>
              <a:gd name="T110" fmla="*/ 2147483647 w 137"/>
              <a:gd name="T111" fmla="*/ 2147483647 h 139"/>
              <a:gd name="T112" fmla="*/ 2147483647 w 137"/>
              <a:gd name="T113" fmla="*/ 2147483647 h 139"/>
              <a:gd name="T114" fmla="*/ 2147483647 w 137"/>
              <a:gd name="T115" fmla="*/ 2147483647 h 139"/>
              <a:gd name="T116" fmla="*/ 2147483647 w 137"/>
              <a:gd name="T117" fmla="*/ 2147483647 h 139"/>
              <a:gd name="T118" fmla="*/ 2147483647 w 137"/>
              <a:gd name="T119" fmla="*/ 2147483647 h 139"/>
              <a:gd name="T120" fmla="*/ 2147483647 w 137"/>
              <a:gd name="T121" fmla="*/ 2147483647 h 139"/>
              <a:gd name="T122" fmla="*/ 2147483647 w 137"/>
              <a:gd name="T123" fmla="*/ 2147483647 h 139"/>
              <a:gd name="T124" fmla="*/ 2147483647 w 137"/>
              <a:gd name="T125" fmla="*/ 2147483647 h 1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7" h="139">
                <a:moveTo>
                  <a:pt x="137" y="13"/>
                </a:moveTo>
                <a:lnTo>
                  <a:pt x="58" y="0"/>
                </a:lnTo>
                <a:lnTo>
                  <a:pt x="46" y="97"/>
                </a:lnTo>
                <a:lnTo>
                  <a:pt x="43" y="95"/>
                </a:lnTo>
                <a:lnTo>
                  <a:pt x="40" y="94"/>
                </a:lnTo>
                <a:lnTo>
                  <a:pt x="36" y="93"/>
                </a:lnTo>
                <a:lnTo>
                  <a:pt x="33" y="91"/>
                </a:lnTo>
                <a:lnTo>
                  <a:pt x="28" y="91"/>
                </a:lnTo>
                <a:lnTo>
                  <a:pt x="23" y="91"/>
                </a:lnTo>
                <a:lnTo>
                  <a:pt x="18" y="94"/>
                </a:lnTo>
                <a:lnTo>
                  <a:pt x="12" y="96"/>
                </a:lnTo>
                <a:lnTo>
                  <a:pt x="8" y="99"/>
                </a:lnTo>
                <a:lnTo>
                  <a:pt x="4" y="103"/>
                </a:lnTo>
                <a:lnTo>
                  <a:pt x="1" y="108"/>
                </a:lnTo>
                <a:lnTo>
                  <a:pt x="0" y="112"/>
                </a:lnTo>
                <a:lnTo>
                  <a:pt x="0" y="114"/>
                </a:lnTo>
                <a:lnTo>
                  <a:pt x="1" y="117"/>
                </a:lnTo>
                <a:lnTo>
                  <a:pt x="2" y="120"/>
                </a:lnTo>
                <a:lnTo>
                  <a:pt x="3" y="122"/>
                </a:lnTo>
                <a:lnTo>
                  <a:pt x="5" y="124"/>
                </a:lnTo>
                <a:lnTo>
                  <a:pt x="8" y="126"/>
                </a:lnTo>
                <a:lnTo>
                  <a:pt x="10" y="127"/>
                </a:lnTo>
                <a:lnTo>
                  <a:pt x="13" y="127"/>
                </a:lnTo>
                <a:lnTo>
                  <a:pt x="19" y="127"/>
                </a:lnTo>
                <a:lnTo>
                  <a:pt x="24" y="127"/>
                </a:lnTo>
                <a:lnTo>
                  <a:pt x="29" y="125"/>
                </a:lnTo>
                <a:lnTo>
                  <a:pt x="34" y="122"/>
                </a:lnTo>
                <a:lnTo>
                  <a:pt x="39" y="119"/>
                </a:lnTo>
                <a:lnTo>
                  <a:pt x="42" y="116"/>
                </a:lnTo>
                <a:lnTo>
                  <a:pt x="46" y="112"/>
                </a:lnTo>
                <a:lnTo>
                  <a:pt x="47" y="108"/>
                </a:lnTo>
                <a:lnTo>
                  <a:pt x="58" y="25"/>
                </a:lnTo>
                <a:lnTo>
                  <a:pt x="129" y="35"/>
                </a:lnTo>
                <a:lnTo>
                  <a:pt x="119" y="108"/>
                </a:lnTo>
                <a:lnTo>
                  <a:pt x="117" y="106"/>
                </a:lnTo>
                <a:lnTo>
                  <a:pt x="115" y="105"/>
                </a:lnTo>
                <a:lnTo>
                  <a:pt x="111" y="104"/>
                </a:lnTo>
                <a:lnTo>
                  <a:pt x="107" y="103"/>
                </a:lnTo>
                <a:lnTo>
                  <a:pt x="102" y="103"/>
                </a:lnTo>
                <a:lnTo>
                  <a:pt x="97" y="103"/>
                </a:lnTo>
                <a:lnTo>
                  <a:pt x="92" y="105"/>
                </a:lnTo>
                <a:lnTo>
                  <a:pt x="87" y="108"/>
                </a:lnTo>
                <a:lnTo>
                  <a:pt x="82" y="111"/>
                </a:lnTo>
                <a:lnTo>
                  <a:pt x="79" y="114"/>
                </a:lnTo>
                <a:lnTo>
                  <a:pt x="76" y="118"/>
                </a:lnTo>
                <a:lnTo>
                  <a:pt x="74" y="122"/>
                </a:lnTo>
                <a:lnTo>
                  <a:pt x="74" y="126"/>
                </a:lnTo>
                <a:lnTo>
                  <a:pt x="76" y="128"/>
                </a:lnTo>
                <a:lnTo>
                  <a:pt x="77" y="131"/>
                </a:lnTo>
                <a:lnTo>
                  <a:pt x="78" y="133"/>
                </a:lnTo>
                <a:lnTo>
                  <a:pt x="80" y="135"/>
                </a:lnTo>
                <a:lnTo>
                  <a:pt x="82" y="136"/>
                </a:lnTo>
                <a:lnTo>
                  <a:pt x="85" y="137"/>
                </a:lnTo>
                <a:lnTo>
                  <a:pt x="88" y="139"/>
                </a:lnTo>
                <a:lnTo>
                  <a:pt x="94" y="139"/>
                </a:lnTo>
                <a:lnTo>
                  <a:pt x="99" y="137"/>
                </a:lnTo>
                <a:lnTo>
                  <a:pt x="104" y="136"/>
                </a:lnTo>
                <a:lnTo>
                  <a:pt x="109" y="134"/>
                </a:lnTo>
                <a:lnTo>
                  <a:pt x="114" y="131"/>
                </a:lnTo>
                <a:lnTo>
                  <a:pt x="117" y="127"/>
                </a:lnTo>
                <a:lnTo>
                  <a:pt x="120" y="122"/>
                </a:lnTo>
                <a:lnTo>
                  <a:pt x="122" y="118"/>
                </a:lnTo>
                <a:lnTo>
                  <a:pt x="137" y="13"/>
                </a:lnTo>
                <a:close/>
              </a:path>
            </a:pathLst>
          </a:custGeom>
          <a:solidFill>
            <a:srgbClr val="FF00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283" name="Freeform 19"/>
          <p:cNvSpPr/>
          <p:nvPr/>
        </p:nvSpPr>
        <p:spPr bwMode="auto">
          <a:xfrm>
            <a:off x="7929880" y="4562475"/>
            <a:ext cx="250825" cy="333375"/>
          </a:xfrm>
          <a:custGeom>
            <a:avLst/>
            <a:gdLst>
              <a:gd name="T0" fmla="*/ 2147483647 w 316"/>
              <a:gd name="T1" fmla="*/ 2147483647 h 419"/>
              <a:gd name="T2" fmla="*/ 2147483647 w 316"/>
              <a:gd name="T3" fmla="*/ 2147483647 h 419"/>
              <a:gd name="T4" fmla="*/ 2147483647 w 316"/>
              <a:gd name="T5" fmla="*/ 0 h 419"/>
              <a:gd name="T6" fmla="*/ 2147483647 w 316"/>
              <a:gd name="T7" fmla="*/ 2147483647 h 419"/>
              <a:gd name="T8" fmla="*/ 2147483647 w 316"/>
              <a:gd name="T9" fmla="*/ 2147483647 h 419"/>
              <a:gd name="T10" fmla="*/ 2147483647 w 316"/>
              <a:gd name="T11" fmla="*/ 2147483647 h 419"/>
              <a:gd name="T12" fmla="*/ 2147483647 w 316"/>
              <a:gd name="T13" fmla="*/ 2147483647 h 419"/>
              <a:gd name="T14" fmla="*/ 2147483647 w 316"/>
              <a:gd name="T15" fmla="*/ 2147483647 h 419"/>
              <a:gd name="T16" fmla="*/ 2147483647 w 316"/>
              <a:gd name="T17" fmla="*/ 2147483647 h 419"/>
              <a:gd name="T18" fmla="*/ 2147483647 w 316"/>
              <a:gd name="T19" fmla="*/ 2147483647 h 419"/>
              <a:gd name="T20" fmla="*/ 2147483647 w 316"/>
              <a:gd name="T21" fmla="*/ 2147483647 h 419"/>
              <a:gd name="T22" fmla="*/ 2147483647 w 316"/>
              <a:gd name="T23" fmla="*/ 2147483647 h 419"/>
              <a:gd name="T24" fmla="*/ 2147483647 w 316"/>
              <a:gd name="T25" fmla="*/ 2147483647 h 419"/>
              <a:gd name="T26" fmla="*/ 2147483647 w 316"/>
              <a:gd name="T27" fmla="*/ 2147483647 h 419"/>
              <a:gd name="T28" fmla="*/ 2147483647 w 316"/>
              <a:gd name="T29" fmla="*/ 2147483647 h 419"/>
              <a:gd name="T30" fmla="*/ 2147483647 w 316"/>
              <a:gd name="T31" fmla="*/ 2147483647 h 419"/>
              <a:gd name="T32" fmla="*/ 2147483647 w 316"/>
              <a:gd name="T33" fmla="*/ 2147483647 h 419"/>
              <a:gd name="T34" fmla="*/ 2147483647 w 316"/>
              <a:gd name="T35" fmla="*/ 2147483647 h 419"/>
              <a:gd name="T36" fmla="*/ 2147483647 w 316"/>
              <a:gd name="T37" fmla="*/ 2147483647 h 419"/>
              <a:gd name="T38" fmla="*/ 2147483647 w 316"/>
              <a:gd name="T39" fmla="*/ 2147483647 h 419"/>
              <a:gd name="T40" fmla="*/ 2147483647 w 316"/>
              <a:gd name="T41" fmla="*/ 2147483647 h 419"/>
              <a:gd name="T42" fmla="*/ 2147483647 w 316"/>
              <a:gd name="T43" fmla="*/ 2147483647 h 419"/>
              <a:gd name="T44" fmla="*/ 2147483647 w 316"/>
              <a:gd name="T45" fmla="*/ 2147483647 h 419"/>
              <a:gd name="T46" fmla="*/ 2147483647 w 316"/>
              <a:gd name="T47" fmla="*/ 2147483647 h 419"/>
              <a:gd name="T48" fmla="*/ 2147483647 w 316"/>
              <a:gd name="T49" fmla="*/ 2147483647 h 419"/>
              <a:gd name="T50" fmla="*/ 2147483647 w 316"/>
              <a:gd name="T51" fmla="*/ 2147483647 h 419"/>
              <a:gd name="T52" fmla="*/ 2147483647 w 316"/>
              <a:gd name="T53" fmla="*/ 2147483647 h 419"/>
              <a:gd name="T54" fmla="*/ 2147483647 w 316"/>
              <a:gd name="T55" fmla="*/ 2147483647 h 419"/>
              <a:gd name="T56" fmla="*/ 2147483647 w 316"/>
              <a:gd name="T57" fmla="*/ 2147483647 h 419"/>
              <a:gd name="T58" fmla="*/ 2147483647 w 316"/>
              <a:gd name="T59" fmla="*/ 2147483647 h 419"/>
              <a:gd name="T60" fmla="*/ 2147483647 w 316"/>
              <a:gd name="T61" fmla="*/ 2147483647 h 419"/>
              <a:gd name="T62" fmla="*/ 2147483647 w 316"/>
              <a:gd name="T63" fmla="*/ 2147483647 h 419"/>
              <a:gd name="T64" fmla="*/ 2147483647 w 316"/>
              <a:gd name="T65" fmla="*/ 2147483647 h 419"/>
              <a:gd name="T66" fmla="*/ 2147483647 w 316"/>
              <a:gd name="T67" fmla="*/ 2147483647 h 419"/>
              <a:gd name="T68" fmla="*/ 0 w 316"/>
              <a:gd name="T69" fmla="*/ 2147483647 h 419"/>
              <a:gd name="T70" fmla="*/ 2147483647 w 316"/>
              <a:gd name="T71" fmla="*/ 2147483647 h 419"/>
              <a:gd name="T72" fmla="*/ 2147483647 w 316"/>
              <a:gd name="T73" fmla="*/ 2147483647 h 419"/>
              <a:gd name="T74" fmla="*/ 2147483647 w 316"/>
              <a:gd name="T75" fmla="*/ 2147483647 h 419"/>
              <a:gd name="T76" fmla="*/ 2147483647 w 316"/>
              <a:gd name="T77" fmla="*/ 2147483647 h 419"/>
              <a:gd name="T78" fmla="*/ 2147483647 w 316"/>
              <a:gd name="T79" fmla="*/ 2147483647 h 419"/>
              <a:gd name="T80" fmla="*/ 2147483647 w 316"/>
              <a:gd name="T81" fmla="*/ 2147483647 h 419"/>
              <a:gd name="T82" fmla="*/ 2147483647 w 316"/>
              <a:gd name="T83" fmla="*/ 2147483647 h 419"/>
              <a:gd name="T84" fmla="*/ 2147483647 w 316"/>
              <a:gd name="T85" fmla="*/ 2147483647 h 419"/>
              <a:gd name="T86" fmla="*/ 2147483647 w 316"/>
              <a:gd name="T87" fmla="*/ 2147483647 h 419"/>
              <a:gd name="T88" fmla="*/ 2147483647 w 316"/>
              <a:gd name="T89" fmla="*/ 2147483647 h 419"/>
              <a:gd name="T90" fmla="*/ 2147483647 w 316"/>
              <a:gd name="T91" fmla="*/ 2147483647 h 41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16" h="419">
                <a:moveTo>
                  <a:pt x="167" y="335"/>
                </a:moveTo>
                <a:lnTo>
                  <a:pt x="200" y="3"/>
                </a:lnTo>
                <a:lnTo>
                  <a:pt x="252" y="0"/>
                </a:lnTo>
                <a:lnTo>
                  <a:pt x="243" y="62"/>
                </a:lnTo>
                <a:lnTo>
                  <a:pt x="265" y="81"/>
                </a:lnTo>
                <a:lnTo>
                  <a:pt x="286" y="105"/>
                </a:lnTo>
                <a:lnTo>
                  <a:pt x="305" y="134"/>
                </a:lnTo>
                <a:lnTo>
                  <a:pt x="316" y="167"/>
                </a:lnTo>
                <a:lnTo>
                  <a:pt x="316" y="205"/>
                </a:lnTo>
                <a:lnTo>
                  <a:pt x="304" y="245"/>
                </a:lnTo>
                <a:lnTo>
                  <a:pt x="274" y="289"/>
                </a:lnTo>
                <a:lnTo>
                  <a:pt x="223" y="334"/>
                </a:lnTo>
                <a:lnTo>
                  <a:pt x="214" y="326"/>
                </a:lnTo>
                <a:lnTo>
                  <a:pt x="229" y="307"/>
                </a:lnTo>
                <a:lnTo>
                  <a:pt x="246" y="283"/>
                </a:lnTo>
                <a:lnTo>
                  <a:pt x="262" y="256"/>
                </a:lnTo>
                <a:lnTo>
                  <a:pt x="275" y="225"/>
                </a:lnTo>
                <a:lnTo>
                  <a:pt x="281" y="192"/>
                </a:lnTo>
                <a:lnTo>
                  <a:pt x="277" y="159"/>
                </a:lnTo>
                <a:lnTo>
                  <a:pt x="261" y="128"/>
                </a:lnTo>
                <a:lnTo>
                  <a:pt x="230" y="98"/>
                </a:lnTo>
                <a:lnTo>
                  <a:pt x="184" y="345"/>
                </a:lnTo>
                <a:lnTo>
                  <a:pt x="183" y="349"/>
                </a:lnTo>
                <a:lnTo>
                  <a:pt x="178" y="358"/>
                </a:lnTo>
                <a:lnTo>
                  <a:pt x="170" y="372"/>
                </a:lnTo>
                <a:lnTo>
                  <a:pt x="159" y="387"/>
                </a:lnTo>
                <a:lnTo>
                  <a:pt x="142" y="401"/>
                </a:lnTo>
                <a:lnTo>
                  <a:pt x="124" y="412"/>
                </a:lnTo>
                <a:lnTo>
                  <a:pt x="100" y="419"/>
                </a:lnTo>
                <a:lnTo>
                  <a:pt x="72" y="419"/>
                </a:lnTo>
                <a:lnTo>
                  <a:pt x="44" y="412"/>
                </a:lnTo>
                <a:lnTo>
                  <a:pt x="25" y="398"/>
                </a:lnTo>
                <a:lnTo>
                  <a:pt x="11" y="382"/>
                </a:lnTo>
                <a:lnTo>
                  <a:pt x="3" y="364"/>
                </a:lnTo>
                <a:lnTo>
                  <a:pt x="0" y="345"/>
                </a:lnTo>
                <a:lnTo>
                  <a:pt x="1" y="327"/>
                </a:lnTo>
                <a:lnTo>
                  <a:pt x="6" y="312"/>
                </a:lnTo>
                <a:lnTo>
                  <a:pt x="16" y="301"/>
                </a:lnTo>
                <a:lnTo>
                  <a:pt x="29" y="291"/>
                </a:lnTo>
                <a:lnTo>
                  <a:pt x="47" y="283"/>
                </a:lnTo>
                <a:lnTo>
                  <a:pt x="68" y="278"/>
                </a:lnTo>
                <a:lnTo>
                  <a:pt x="91" y="275"/>
                </a:lnTo>
                <a:lnTo>
                  <a:pt x="112" y="279"/>
                </a:lnTo>
                <a:lnTo>
                  <a:pt x="134" y="289"/>
                </a:lnTo>
                <a:lnTo>
                  <a:pt x="153" y="307"/>
                </a:lnTo>
                <a:lnTo>
                  <a:pt x="167" y="335"/>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1276" name="Group 12"/>
          <p:cNvGrpSpPr/>
          <p:nvPr/>
        </p:nvGrpSpPr>
        <p:grpSpPr bwMode="auto">
          <a:xfrm>
            <a:off x="2768600" y="3510915"/>
            <a:ext cx="260350" cy="347663"/>
            <a:chOff x="2832" y="663"/>
            <a:chExt cx="310" cy="415"/>
          </a:xfrm>
        </p:grpSpPr>
        <p:sp>
          <p:nvSpPr>
            <p:cNvPr id="10403" name="Freeform 13"/>
            <p:cNvSpPr/>
            <p:nvPr/>
          </p:nvSpPr>
          <p:spPr bwMode="auto">
            <a:xfrm>
              <a:off x="2839" y="663"/>
              <a:ext cx="209" cy="111"/>
            </a:xfrm>
            <a:custGeom>
              <a:avLst/>
              <a:gdLst>
                <a:gd name="T0" fmla="*/ 0 w 126"/>
                <a:gd name="T1" fmla="*/ 0 h 68"/>
                <a:gd name="T2" fmla="*/ 1893 w 126"/>
                <a:gd name="T3" fmla="*/ 1461 h 68"/>
                <a:gd name="T4" fmla="*/ 4769 w 126"/>
                <a:gd name="T5" fmla="*/ 3224 h 68"/>
                <a:gd name="T6" fmla="*/ 8350 w 126"/>
                <a:gd name="T7" fmla="*/ 5090 h 68"/>
                <a:gd name="T8" fmla="*/ 11988 w 126"/>
                <a:gd name="T9" fmla="*/ 5681 h 68"/>
                <a:gd name="T10" fmla="*/ 14618 w 126"/>
                <a:gd name="T11" fmla="*/ 5681 h 68"/>
                <a:gd name="T12" fmla="*/ 17201 w 126"/>
                <a:gd name="T13" fmla="*/ 5681 h 68"/>
                <a:gd name="T14" fmla="*/ 19885 w 126"/>
                <a:gd name="T15" fmla="*/ 5681 h 68"/>
                <a:gd name="T16" fmla="*/ 22247 w 126"/>
                <a:gd name="T17" fmla="*/ 6156 h 68"/>
                <a:gd name="T18" fmla="*/ 24949 w 126"/>
                <a:gd name="T19" fmla="*/ 6156 h 68"/>
                <a:gd name="T20" fmla="*/ 26973 w 126"/>
                <a:gd name="T21" fmla="*/ 6355 h 68"/>
                <a:gd name="T22" fmla="*/ 28532 w 126"/>
                <a:gd name="T23" fmla="*/ 6795 h 68"/>
                <a:gd name="T24" fmla="*/ 30887 w 126"/>
                <a:gd name="T25" fmla="*/ 7264 h 68"/>
                <a:gd name="T26" fmla="*/ 33476 w 126"/>
                <a:gd name="T27" fmla="*/ 7904 h 68"/>
                <a:gd name="T28" fmla="*/ 36101 w 126"/>
                <a:gd name="T29" fmla="*/ 8591 h 68"/>
                <a:gd name="T30" fmla="*/ 38106 w 126"/>
                <a:gd name="T31" fmla="*/ 9273 h 68"/>
                <a:gd name="T32" fmla="*/ 40863 w 126"/>
                <a:gd name="T33" fmla="*/ 10374 h 68"/>
                <a:gd name="T34" fmla="*/ 42867 w 126"/>
                <a:gd name="T35" fmla="*/ 11461 h 68"/>
                <a:gd name="T36" fmla="*/ 45255 w 126"/>
                <a:gd name="T37" fmla="*/ 12505 h 68"/>
                <a:gd name="T38" fmla="*/ 46889 w 126"/>
                <a:gd name="T39" fmla="*/ 14024 h 68"/>
                <a:gd name="T40" fmla="*/ 48878 w 126"/>
                <a:gd name="T41" fmla="*/ 15325 h 68"/>
                <a:gd name="T42" fmla="*/ 50782 w 126"/>
                <a:gd name="T43" fmla="*/ 17594 h 68"/>
                <a:gd name="T44" fmla="*/ 52482 w 126"/>
                <a:gd name="T45" fmla="*/ 19774 h 68"/>
                <a:gd name="T46" fmla="*/ 53922 w 126"/>
                <a:gd name="T47" fmla="*/ 22140 h 68"/>
                <a:gd name="T48" fmla="*/ 54712 w 126"/>
                <a:gd name="T49" fmla="*/ 24317 h 68"/>
                <a:gd name="T50" fmla="*/ 52827 w 126"/>
                <a:gd name="T51" fmla="*/ 23935 h 68"/>
                <a:gd name="T52" fmla="*/ 51233 w 126"/>
                <a:gd name="T53" fmla="*/ 22556 h 68"/>
                <a:gd name="T54" fmla="*/ 50092 w 126"/>
                <a:gd name="T55" fmla="*/ 20413 h 68"/>
                <a:gd name="T56" fmla="*/ 48878 w 126"/>
                <a:gd name="T57" fmla="*/ 19113 h 68"/>
                <a:gd name="T58" fmla="*/ 47327 w 126"/>
                <a:gd name="T59" fmla="*/ 17594 h 68"/>
                <a:gd name="T60" fmla="*/ 44111 w 126"/>
                <a:gd name="T61" fmla="*/ 15325 h 68"/>
                <a:gd name="T62" fmla="*/ 40863 w 126"/>
                <a:gd name="T63" fmla="*/ 14024 h 68"/>
                <a:gd name="T64" fmla="*/ 37345 w 126"/>
                <a:gd name="T65" fmla="*/ 12505 h 68"/>
                <a:gd name="T66" fmla="*/ 33476 w 126"/>
                <a:gd name="T67" fmla="*/ 11857 h 68"/>
                <a:gd name="T68" fmla="*/ 30887 w 126"/>
                <a:gd name="T69" fmla="*/ 11461 h 68"/>
                <a:gd name="T70" fmla="*/ 28268 w 126"/>
                <a:gd name="T71" fmla="*/ 11461 h 68"/>
                <a:gd name="T72" fmla="*/ 25110 w 126"/>
                <a:gd name="T73" fmla="*/ 11092 h 68"/>
                <a:gd name="T74" fmla="*/ 22973 w 126"/>
                <a:gd name="T75" fmla="*/ 11461 h 68"/>
                <a:gd name="T76" fmla="*/ 20354 w 126"/>
                <a:gd name="T77" fmla="*/ 11461 h 68"/>
                <a:gd name="T78" fmla="*/ 17201 w 126"/>
                <a:gd name="T79" fmla="*/ 11857 h 68"/>
                <a:gd name="T80" fmla="*/ 14618 w 126"/>
                <a:gd name="T81" fmla="*/ 11857 h 68"/>
                <a:gd name="T82" fmla="*/ 11988 w 126"/>
                <a:gd name="T83" fmla="*/ 12262 h 68"/>
                <a:gd name="T84" fmla="*/ 0 w 126"/>
                <a:gd name="T85" fmla="*/ 0 h 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6" h="68">
                  <a:moveTo>
                    <a:pt x="0" y="0"/>
                  </a:moveTo>
                  <a:lnTo>
                    <a:pt x="4" y="4"/>
                  </a:lnTo>
                  <a:lnTo>
                    <a:pt x="11" y="9"/>
                  </a:lnTo>
                  <a:lnTo>
                    <a:pt x="19" y="14"/>
                  </a:lnTo>
                  <a:lnTo>
                    <a:pt x="28" y="16"/>
                  </a:lnTo>
                  <a:lnTo>
                    <a:pt x="34" y="16"/>
                  </a:lnTo>
                  <a:lnTo>
                    <a:pt x="40" y="16"/>
                  </a:lnTo>
                  <a:lnTo>
                    <a:pt x="46" y="16"/>
                  </a:lnTo>
                  <a:lnTo>
                    <a:pt x="51" y="17"/>
                  </a:lnTo>
                  <a:lnTo>
                    <a:pt x="57" y="17"/>
                  </a:lnTo>
                  <a:lnTo>
                    <a:pt x="62" y="18"/>
                  </a:lnTo>
                  <a:lnTo>
                    <a:pt x="66" y="19"/>
                  </a:lnTo>
                  <a:lnTo>
                    <a:pt x="71" y="20"/>
                  </a:lnTo>
                  <a:lnTo>
                    <a:pt x="77" y="22"/>
                  </a:lnTo>
                  <a:lnTo>
                    <a:pt x="83" y="24"/>
                  </a:lnTo>
                  <a:lnTo>
                    <a:pt x="88" y="26"/>
                  </a:lnTo>
                  <a:lnTo>
                    <a:pt x="94" y="29"/>
                  </a:lnTo>
                  <a:lnTo>
                    <a:pt x="99" y="32"/>
                  </a:lnTo>
                  <a:lnTo>
                    <a:pt x="104" y="35"/>
                  </a:lnTo>
                  <a:lnTo>
                    <a:pt x="108" y="39"/>
                  </a:lnTo>
                  <a:lnTo>
                    <a:pt x="113" y="43"/>
                  </a:lnTo>
                  <a:lnTo>
                    <a:pt x="117" y="49"/>
                  </a:lnTo>
                  <a:lnTo>
                    <a:pt x="121" y="55"/>
                  </a:lnTo>
                  <a:lnTo>
                    <a:pt x="124" y="62"/>
                  </a:lnTo>
                  <a:lnTo>
                    <a:pt x="126" y="68"/>
                  </a:lnTo>
                  <a:lnTo>
                    <a:pt x="122" y="67"/>
                  </a:lnTo>
                  <a:lnTo>
                    <a:pt x="118" y="63"/>
                  </a:lnTo>
                  <a:lnTo>
                    <a:pt x="116" y="57"/>
                  </a:lnTo>
                  <a:lnTo>
                    <a:pt x="113" y="53"/>
                  </a:lnTo>
                  <a:lnTo>
                    <a:pt x="109" y="49"/>
                  </a:lnTo>
                  <a:lnTo>
                    <a:pt x="102" y="43"/>
                  </a:lnTo>
                  <a:lnTo>
                    <a:pt x="94" y="39"/>
                  </a:lnTo>
                  <a:lnTo>
                    <a:pt x="86" y="35"/>
                  </a:lnTo>
                  <a:lnTo>
                    <a:pt x="77" y="33"/>
                  </a:lnTo>
                  <a:lnTo>
                    <a:pt x="71" y="32"/>
                  </a:lnTo>
                  <a:lnTo>
                    <a:pt x="65" y="32"/>
                  </a:lnTo>
                  <a:lnTo>
                    <a:pt x="58" y="31"/>
                  </a:lnTo>
                  <a:lnTo>
                    <a:pt x="53" y="32"/>
                  </a:lnTo>
                  <a:lnTo>
                    <a:pt x="47" y="32"/>
                  </a:lnTo>
                  <a:lnTo>
                    <a:pt x="40" y="33"/>
                  </a:lnTo>
                  <a:lnTo>
                    <a:pt x="34" y="33"/>
                  </a:lnTo>
                  <a:lnTo>
                    <a:pt x="28" y="34"/>
                  </a:lnTo>
                  <a:lnTo>
                    <a:pt x="0" y="0"/>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4" name="Freeform 14"/>
            <p:cNvSpPr/>
            <p:nvPr/>
          </p:nvSpPr>
          <p:spPr bwMode="auto">
            <a:xfrm>
              <a:off x="2888" y="719"/>
              <a:ext cx="202" cy="111"/>
            </a:xfrm>
            <a:custGeom>
              <a:avLst/>
              <a:gdLst>
                <a:gd name="T0" fmla="*/ 0 w 125"/>
                <a:gd name="T1" fmla="*/ 0 h 67"/>
                <a:gd name="T2" fmla="*/ 1214 w 125"/>
                <a:gd name="T3" fmla="*/ 2051 h 67"/>
                <a:gd name="T4" fmla="*/ 3171 w 125"/>
                <a:gd name="T5" fmla="*/ 3398 h 67"/>
                <a:gd name="T6" fmla="*/ 5727 w 125"/>
                <a:gd name="T7" fmla="*/ 5630 h 67"/>
                <a:gd name="T8" fmla="*/ 8654 w 125"/>
                <a:gd name="T9" fmla="*/ 5893 h 67"/>
                <a:gd name="T10" fmla="*/ 10470 w 125"/>
                <a:gd name="T11" fmla="*/ 5893 h 67"/>
                <a:gd name="T12" fmla="*/ 12057 w 125"/>
                <a:gd name="T13" fmla="*/ 6420 h 67"/>
                <a:gd name="T14" fmla="*/ 13985 w 125"/>
                <a:gd name="T15" fmla="*/ 6420 h 67"/>
                <a:gd name="T16" fmla="*/ 15940 w 125"/>
                <a:gd name="T17" fmla="*/ 7029 h 67"/>
                <a:gd name="T18" fmla="*/ 17580 w 125"/>
                <a:gd name="T19" fmla="*/ 7029 h 67"/>
                <a:gd name="T20" fmla="*/ 19074 w 125"/>
                <a:gd name="T21" fmla="*/ 7836 h 67"/>
                <a:gd name="T22" fmla="*/ 20662 w 125"/>
                <a:gd name="T23" fmla="*/ 7871 h 67"/>
                <a:gd name="T24" fmla="*/ 22226 w 125"/>
                <a:gd name="T25" fmla="*/ 8567 h 67"/>
                <a:gd name="T26" fmla="*/ 23792 w 125"/>
                <a:gd name="T27" fmla="*/ 9008 h 67"/>
                <a:gd name="T28" fmla="*/ 25759 w 125"/>
                <a:gd name="T29" fmla="*/ 9763 h 67"/>
                <a:gd name="T30" fmla="*/ 27697 w 125"/>
                <a:gd name="T31" fmla="*/ 11059 h 67"/>
                <a:gd name="T32" fmla="*/ 29382 w 125"/>
                <a:gd name="T33" fmla="*/ 11841 h 67"/>
                <a:gd name="T34" fmla="*/ 30824 w 125"/>
                <a:gd name="T35" fmla="*/ 13040 h 67"/>
                <a:gd name="T36" fmla="*/ 32558 w 125"/>
                <a:gd name="T37" fmla="*/ 14924 h 67"/>
                <a:gd name="T38" fmla="*/ 33534 w 125"/>
                <a:gd name="T39" fmla="*/ 16175 h 67"/>
                <a:gd name="T40" fmla="*/ 35119 w 125"/>
                <a:gd name="T41" fmla="*/ 18322 h 67"/>
                <a:gd name="T42" fmla="*/ 36691 w 125"/>
                <a:gd name="T43" fmla="*/ 20904 h 67"/>
                <a:gd name="T44" fmla="*/ 37666 w 125"/>
                <a:gd name="T45" fmla="*/ 22919 h 67"/>
                <a:gd name="T46" fmla="*/ 39057 w 125"/>
                <a:gd name="T47" fmla="*/ 26037 h 67"/>
                <a:gd name="T48" fmla="*/ 39631 w 125"/>
                <a:gd name="T49" fmla="*/ 28679 h 67"/>
                <a:gd name="T50" fmla="*/ 38107 w 125"/>
                <a:gd name="T51" fmla="*/ 28182 h 67"/>
                <a:gd name="T52" fmla="*/ 37065 w 125"/>
                <a:gd name="T53" fmla="*/ 26610 h 67"/>
                <a:gd name="T54" fmla="*/ 36082 w 125"/>
                <a:gd name="T55" fmla="*/ 24215 h 67"/>
                <a:gd name="T56" fmla="*/ 35119 w 125"/>
                <a:gd name="T57" fmla="*/ 22067 h 67"/>
                <a:gd name="T58" fmla="*/ 34372 w 125"/>
                <a:gd name="T59" fmla="*/ 20904 h 67"/>
                <a:gd name="T60" fmla="*/ 31952 w 125"/>
                <a:gd name="T61" fmla="*/ 18322 h 67"/>
                <a:gd name="T62" fmla="*/ 29382 w 125"/>
                <a:gd name="T63" fmla="*/ 16175 h 67"/>
                <a:gd name="T64" fmla="*/ 26360 w 125"/>
                <a:gd name="T65" fmla="*/ 14924 h 67"/>
                <a:gd name="T66" fmla="*/ 23581 w 125"/>
                <a:gd name="T67" fmla="*/ 14193 h 67"/>
                <a:gd name="T68" fmla="*/ 21622 w 125"/>
                <a:gd name="T69" fmla="*/ 13040 h 67"/>
                <a:gd name="T70" fmla="*/ 20038 w 125"/>
                <a:gd name="T71" fmla="*/ 13040 h 67"/>
                <a:gd name="T72" fmla="*/ 18093 w 125"/>
                <a:gd name="T73" fmla="*/ 12982 h 67"/>
                <a:gd name="T74" fmla="*/ 16155 w 125"/>
                <a:gd name="T75" fmla="*/ 13040 h 67"/>
                <a:gd name="T76" fmla="*/ 13985 w 125"/>
                <a:gd name="T77" fmla="*/ 13040 h 67"/>
                <a:gd name="T78" fmla="*/ 12057 w 125"/>
                <a:gd name="T79" fmla="*/ 14193 h 67"/>
                <a:gd name="T80" fmla="*/ 10237 w 125"/>
                <a:gd name="T81" fmla="*/ 14193 h 67"/>
                <a:gd name="T82" fmla="*/ 8280 w 125"/>
                <a:gd name="T83" fmla="*/ 14452 h 67"/>
                <a:gd name="T84" fmla="*/ 0 w 125"/>
                <a:gd name="T85" fmla="*/ 0 h 6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5" h="67">
                  <a:moveTo>
                    <a:pt x="0" y="0"/>
                  </a:moveTo>
                  <a:lnTo>
                    <a:pt x="4" y="5"/>
                  </a:lnTo>
                  <a:lnTo>
                    <a:pt x="10" y="8"/>
                  </a:lnTo>
                  <a:lnTo>
                    <a:pt x="18" y="13"/>
                  </a:lnTo>
                  <a:lnTo>
                    <a:pt x="27" y="14"/>
                  </a:lnTo>
                  <a:lnTo>
                    <a:pt x="33" y="14"/>
                  </a:lnTo>
                  <a:lnTo>
                    <a:pt x="38" y="15"/>
                  </a:lnTo>
                  <a:lnTo>
                    <a:pt x="44" y="15"/>
                  </a:lnTo>
                  <a:lnTo>
                    <a:pt x="50" y="16"/>
                  </a:lnTo>
                  <a:lnTo>
                    <a:pt x="56" y="16"/>
                  </a:lnTo>
                  <a:lnTo>
                    <a:pt x="60" y="18"/>
                  </a:lnTo>
                  <a:lnTo>
                    <a:pt x="65" y="19"/>
                  </a:lnTo>
                  <a:lnTo>
                    <a:pt x="70" y="20"/>
                  </a:lnTo>
                  <a:lnTo>
                    <a:pt x="75" y="21"/>
                  </a:lnTo>
                  <a:lnTo>
                    <a:pt x="81" y="23"/>
                  </a:lnTo>
                  <a:lnTo>
                    <a:pt x="87" y="26"/>
                  </a:lnTo>
                  <a:lnTo>
                    <a:pt x="93" y="28"/>
                  </a:lnTo>
                  <a:lnTo>
                    <a:pt x="97" y="31"/>
                  </a:lnTo>
                  <a:lnTo>
                    <a:pt x="103" y="35"/>
                  </a:lnTo>
                  <a:lnTo>
                    <a:pt x="106" y="38"/>
                  </a:lnTo>
                  <a:lnTo>
                    <a:pt x="111" y="43"/>
                  </a:lnTo>
                  <a:lnTo>
                    <a:pt x="116" y="49"/>
                  </a:lnTo>
                  <a:lnTo>
                    <a:pt x="119" y="54"/>
                  </a:lnTo>
                  <a:lnTo>
                    <a:pt x="123" y="61"/>
                  </a:lnTo>
                  <a:lnTo>
                    <a:pt x="125" y="67"/>
                  </a:lnTo>
                  <a:lnTo>
                    <a:pt x="120" y="66"/>
                  </a:lnTo>
                  <a:lnTo>
                    <a:pt x="117" y="62"/>
                  </a:lnTo>
                  <a:lnTo>
                    <a:pt x="114" y="57"/>
                  </a:lnTo>
                  <a:lnTo>
                    <a:pt x="111" y="52"/>
                  </a:lnTo>
                  <a:lnTo>
                    <a:pt x="108" y="49"/>
                  </a:lnTo>
                  <a:lnTo>
                    <a:pt x="101" y="43"/>
                  </a:lnTo>
                  <a:lnTo>
                    <a:pt x="93" y="38"/>
                  </a:lnTo>
                  <a:lnTo>
                    <a:pt x="83" y="35"/>
                  </a:lnTo>
                  <a:lnTo>
                    <a:pt x="74" y="33"/>
                  </a:lnTo>
                  <a:lnTo>
                    <a:pt x="68" y="31"/>
                  </a:lnTo>
                  <a:lnTo>
                    <a:pt x="63" y="31"/>
                  </a:lnTo>
                  <a:lnTo>
                    <a:pt x="57" y="30"/>
                  </a:lnTo>
                  <a:lnTo>
                    <a:pt x="51" y="31"/>
                  </a:lnTo>
                  <a:lnTo>
                    <a:pt x="44" y="31"/>
                  </a:lnTo>
                  <a:lnTo>
                    <a:pt x="38" y="33"/>
                  </a:lnTo>
                  <a:lnTo>
                    <a:pt x="32" y="33"/>
                  </a:lnTo>
                  <a:lnTo>
                    <a:pt x="26" y="34"/>
                  </a:lnTo>
                  <a:lnTo>
                    <a:pt x="0" y="0"/>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5" name="Freeform 15"/>
            <p:cNvSpPr/>
            <p:nvPr/>
          </p:nvSpPr>
          <p:spPr bwMode="auto">
            <a:xfrm>
              <a:off x="2927" y="774"/>
              <a:ext cx="215" cy="138"/>
            </a:xfrm>
            <a:custGeom>
              <a:avLst/>
              <a:gdLst>
                <a:gd name="T0" fmla="*/ 0 w 131"/>
                <a:gd name="T1" fmla="*/ 0 h 85"/>
                <a:gd name="T2" fmla="*/ 1096 w 131"/>
                <a:gd name="T3" fmla="*/ 1002 h 85"/>
                <a:gd name="T4" fmla="*/ 2559 w 131"/>
                <a:gd name="T5" fmla="*/ 1627 h 85"/>
                <a:gd name="T6" fmla="*/ 4200 w 131"/>
                <a:gd name="T7" fmla="*/ 2641 h 85"/>
                <a:gd name="T8" fmla="*/ 6158 w 131"/>
                <a:gd name="T9" fmla="*/ 3280 h 85"/>
                <a:gd name="T10" fmla="*/ 7707 w 131"/>
                <a:gd name="T11" fmla="*/ 3911 h 85"/>
                <a:gd name="T12" fmla="*/ 9514 w 131"/>
                <a:gd name="T13" fmla="*/ 4288 h 85"/>
                <a:gd name="T14" fmla="*/ 11313 w 131"/>
                <a:gd name="T15" fmla="*/ 4939 h 85"/>
                <a:gd name="T16" fmla="*/ 13056 w 131"/>
                <a:gd name="T17" fmla="*/ 5325 h 85"/>
                <a:gd name="T18" fmla="*/ 15265 w 131"/>
                <a:gd name="T19" fmla="*/ 5325 h 85"/>
                <a:gd name="T20" fmla="*/ 17471 w 131"/>
                <a:gd name="T21" fmla="*/ 5325 h 85"/>
                <a:gd name="T22" fmla="*/ 20353 w 131"/>
                <a:gd name="T23" fmla="*/ 5731 h 85"/>
                <a:gd name="T24" fmla="*/ 22519 w 131"/>
                <a:gd name="T25" fmla="*/ 5731 h 85"/>
                <a:gd name="T26" fmla="*/ 24380 w 131"/>
                <a:gd name="T27" fmla="*/ 5952 h 85"/>
                <a:gd name="T28" fmla="*/ 26763 w 131"/>
                <a:gd name="T29" fmla="*/ 6350 h 85"/>
                <a:gd name="T30" fmla="*/ 29010 w 131"/>
                <a:gd name="T31" fmla="*/ 6350 h 85"/>
                <a:gd name="T32" fmla="*/ 31423 w 131"/>
                <a:gd name="T33" fmla="*/ 6577 h 85"/>
                <a:gd name="T34" fmla="*/ 35168 w 131"/>
                <a:gd name="T35" fmla="*/ 8019 h 85"/>
                <a:gd name="T36" fmla="*/ 38106 w 131"/>
                <a:gd name="T37" fmla="*/ 9046 h 85"/>
                <a:gd name="T38" fmla="*/ 41118 w 131"/>
                <a:gd name="T39" fmla="*/ 11212 h 85"/>
                <a:gd name="T40" fmla="*/ 43924 w 131"/>
                <a:gd name="T41" fmla="*/ 13862 h 85"/>
                <a:gd name="T42" fmla="*/ 46481 w 131"/>
                <a:gd name="T43" fmla="*/ 17180 h 85"/>
                <a:gd name="T44" fmla="*/ 48213 w 131"/>
                <a:gd name="T45" fmla="*/ 20844 h 85"/>
                <a:gd name="T46" fmla="*/ 49585 w 131"/>
                <a:gd name="T47" fmla="*/ 24137 h 85"/>
                <a:gd name="T48" fmla="*/ 50013 w 131"/>
                <a:gd name="T49" fmla="*/ 27892 h 85"/>
                <a:gd name="T50" fmla="*/ 49322 w 131"/>
                <a:gd name="T51" fmla="*/ 28548 h 85"/>
                <a:gd name="T52" fmla="*/ 48213 w 131"/>
                <a:gd name="T53" fmla="*/ 25853 h 85"/>
                <a:gd name="T54" fmla="*/ 47060 w 131"/>
                <a:gd name="T55" fmla="*/ 22121 h 85"/>
                <a:gd name="T56" fmla="*/ 45129 w 131"/>
                <a:gd name="T57" fmla="*/ 19210 h 85"/>
                <a:gd name="T58" fmla="*/ 43525 w 131"/>
                <a:gd name="T59" fmla="*/ 16555 h 85"/>
                <a:gd name="T60" fmla="*/ 41118 w 131"/>
                <a:gd name="T61" fmla="*/ 14035 h 85"/>
                <a:gd name="T62" fmla="*/ 38920 w 131"/>
                <a:gd name="T63" fmla="*/ 12839 h 85"/>
                <a:gd name="T64" fmla="*/ 36269 w 131"/>
                <a:gd name="T65" fmla="*/ 11212 h 85"/>
                <a:gd name="T66" fmla="*/ 33404 w 131"/>
                <a:gd name="T67" fmla="*/ 10309 h 85"/>
                <a:gd name="T68" fmla="*/ 31423 w 131"/>
                <a:gd name="T69" fmla="*/ 10197 h 85"/>
                <a:gd name="T70" fmla="*/ 28674 w 131"/>
                <a:gd name="T71" fmla="*/ 10197 h 85"/>
                <a:gd name="T72" fmla="*/ 25628 w 131"/>
                <a:gd name="T73" fmla="*/ 10197 h 85"/>
                <a:gd name="T74" fmla="*/ 22519 w 131"/>
                <a:gd name="T75" fmla="*/ 10309 h 85"/>
                <a:gd name="T76" fmla="*/ 19146 w 131"/>
                <a:gd name="T77" fmla="*/ 10309 h 85"/>
                <a:gd name="T78" fmla="*/ 15615 w 131"/>
                <a:gd name="T79" fmla="*/ 10678 h 85"/>
                <a:gd name="T80" fmla="*/ 12649 w 131"/>
                <a:gd name="T81" fmla="*/ 10678 h 85"/>
                <a:gd name="T82" fmla="*/ 10107 w 131"/>
                <a:gd name="T83" fmla="*/ 11212 h 85"/>
                <a:gd name="T84" fmla="*/ 0 w 131"/>
                <a:gd name="T85" fmla="*/ 0 h 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1" h="85">
                  <a:moveTo>
                    <a:pt x="0" y="0"/>
                  </a:moveTo>
                  <a:lnTo>
                    <a:pt x="3" y="3"/>
                  </a:lnTo>
                  <a:lnTo>
                    <a:pt x="7" y="5"/>
                  </a:lnTo>
                  <a:lnTo>
                    <a:pt x="11" y="8"/>
                  </a:lnTo>
                  <a:lnTo>
                    <a:pt x="16" y="10"/>
                  </a:lnTo>
                  <a:lnTo>
                    <a:pt x="20" y="12"/>
                  </a:lnTo>
                  <a:lnTo>
                    <a:pt x="25" y="13"/>
                  </a:lnTo>
                  <a:lnTo>
                    <a:pt x="30" y="15"/>
                  </a:lnTo>
                  <a:lnTo>
                    <a:pt x="34" y="16"/>
                  </a:lnTo>
                  <a:lnTo>
                    <a:pt x="40" y="16"/>
                  </a:lnTo>
                  <a:lnTo>
                    <a:pt x="46" y="16"/>
                  </a:lnTo>
                  <a:lnTo>
                    <a:pt x="53" y="17"/>
                  </a:lnTo>
                  <a:lnTo>
                    <a:pt x="59" y="17"/>
                  </a:lnTo>
                  <a:lnTo>
                    <a:pt x="64" y="18"/>
                  </a:lnTo>
                  <a:lnTo>
                    <a:pt x="70" y="19"/>
                  </a:lnTo>
                  <a:lnTo>
                    <a:pt x="76" y="19"/>
                  </a:lnTo>
                  <a:lnTo>
                    <a:pt x="82" y="20"/>
                  </a:lnTo>
                  <a:lnTo>
                    <a:pt x="92" y="24"/>
                  </a:lnTo>
                  <a:lnTo>
                    <a:pt x="100" y="27"/>
                  </a:lnTo>
                  <a:lnTo>
                    <a:pt x="108" y="33"/>
                  </a:lnTo>
                  <a:lnTo>
                    <a:pt x="115" y="41"/>
                  </a:lnTo>
                  <a:lnTo>
                    <a:pt x="122" y="51"/>
                  </a:lnTo>
                  <a:lnTo>
                    <a:pt x="126" y="62"/>
                  </a:lnTo>
                  <a:lnTo>
                    <a:pt x="130" y="72"/>
                  </a:lnTo>
                  <a:lnTo>
                    <a:pt x="131" y="83"/>
                  </a:lnTo>
                  <a:lnTo>
                    <a:pt x="129" y="85"/>
                  </a:lnTo>
                  <a:lnTo>
                    <a:pt x="126" y="77"/>
                  </a:lnTo>
                  <a:lnTo>
                    <a:pt x="123" y="66"/>
                  </a:lnTo>
                  <a:lnTo>
                    <a:pt x="118" y="57"/>
                  </a:lnTo>
                  <a:lnTo>
                    <a:pt x="114" y="49"/>
                  </a:lnTo>
                  <a:lnTo>
                    <a:pt x="108" y="42"/>
                  </a:lnTo>
                  <a:lnTo>
                    <a:pt x="102" y="38"/>
                  </a:lnTo>
                  <a:lnTo>
                    <a:pt x="95" y="33"/>
                  </a:lnTo>
                  <a:lnTo>
                    <a:pt x="87" y="31"/>
                  </a:lnTo>
                  <a:lnTo>
                    <a:pt x="82" y="30"/>
                  </a:lnTo>
                  <a:lnTo>
                    <a:pt x="75" y="30"/>
                  </a:lnTo>
                  <a:lnTo>
                    <a:pt x="67" y="30"/>
                  </a:lnTo>
                  <a:lnTo>
                    <a:pt x="59" y="31"/>
                  </a:lnTo>
                  <a:lnTo>
                    <a:pt x="50" y="31"/>
                  </a:lnTo>
                  <a:lnTo>
                    <a:pt x="41" y="32"/>
                  </a:lnTo>
                  <a:lnTo>
                    <a:pt x="33" y="32"/>
                  </a:lnTo>
                  <a:lnTo>
                    <a:pt x="26" y="33"/>
                  </a:lnTo>
                  <a:lnTo>
                    <a:pt x="0" y="0"/>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6" name="Freeform 16"/>
            <p:cNvSpPr/>
            <p:nvPr/>
          </p:nvSpPr>
          <p:spPr bwMode="auto">
            <a:xfrm>
              <a:off x="2832" y="663"/>
              <a:ext cx="261" cy="415"/>
            </a:xfrm>
            <a:custGeom>
              <a:avLst/>
              <a:gdLst>
                <a:gd name="T0" fmla="*/ 30276 w 160"/>
                <a:gd name="T1" fmla="*/ 36615 h 254"/>
                <a:gd name="T2" fmla="*/ 54544 w 160"/>
                <a:gd name="T3" fmla="*/ 67379 h 254"/>
                <a:gd name="T4" fmla="*/ 56229 w 160"/>
                <a:gd name="T5" fmla="*/ 69780 h 254"/>
                <a:gd name="T6" fmla="*/ 56867 w 160"/>
                <a:gd name="T7" fmla="*/ 72664 h 254"/>
                <a:gd name="T8" fmla="*/ 56867 w 160"/>
                <a:gd name="T9" fmla="*/ 75517 h 254"/>
                <a:gd name="T10" fmla="*/ 56242 w 160"/>
                <a:gd name="T11" fmla="*/ 78910 h 254"/>
                <a:gd name="T12" fmla="*/ 55813 w 160"/>
                <a:gd name="T13" fmla="*/ 82180 h 254"/>
                <a:gd name="T14" fmla="*/ 54034 w 160"/>
                <a:gd name="T15" fmla="*/ 84938 h 254"/>
                <a:gd name="T16" fmla="*/ 52241 w 160"/>
                <a:gd name="T17" fmla="*/ 87465 h 254"/>
                <a:gd name="T18" fmla="*/ 50048 w 160"/>
                <a:gd name="T19" fmla="*/ 89434 h 254"/>
                <a:gd name="T20" fmla="*/ 48595 w 160"/>
                <a:gd name="T21" fmla="*/ 90851 h 254"/>
                <a:gd name="T22" fmla="*/ 46884 w 160"/>
                <a:gd name="T23" fmla="*/ 91256 h 254"/>
                <a:gd name="T24" fmla="*/ 45487 w 160"/>
                <a:gd name="T25" fmla="*/ 91898 h 254"/>
                <a:gd name="T26" fmla="*/ 43768 w 160"/>
                <a:gd name="T27" fmla="*/ 91898 h 254"/>
                <a:gd name="T28" fmla="*/ 42117 w 160"/>
                <a:gd name="T29" fmla="*/ 91503 h 254"/>
                <a:gd name="T30" fmla="*/ 40956 w 160"/>
                <a:gd name="T31" fmla="*/ 91256 h 254"/>
                <a:gd name="T32" fmla="*/ 39887 w 160"/>
                <a:gd name="T33" fmla="*/ 90455 h 254"/>
                <a:gd name="T34" fmla="*/ 38263 w 160"/>
                <a:gd name="T35" fmla="*/ 89014 h 254"/>
                <a:gd name="T36" fmla="*/ 37196 w 160"/>
                <a:gd name="T37" fmla="*/ 86369 h 254"/>
                <a:gd name="T38" fmla="*/ 36556 w 160"/>
                <a:gd name="T39" fmla="*/ 83892 h 254"/>
                <a:gd name="T40" fmla="*/ 36556 w 160"/>
                <a:gd name="T41" fmla="*/ 80664 h 254"/>
                <a:gd name="T42" fmla="*/ 36948 w 160"/>
                <a:gd name="T43" fmla="*/ 77639 h 254"/>
                <a:gd name="T44" fmla="*/ 37586 w 160"/>
                <a:gd name="T45" fmla="*/ 74839 h 254"/>
                <a:gd name="T46" fmla="*/ 39375 w 160"/>
                <a:gd name="T47" fmla="*/ 72022 h 254"/>
                <a:gd name="T48" fmla="*/ 40956 w 160"/>
                <a:gd name="T49" fmla="*/ 69532 h 254"/>
                <a:gd name="T50" fmla="*/ 42714 w 160"/>
                <a:gd name="T51" fmla="*/ 67379 h 254"/>
                <a:gd name="T52" fmla="*/ 44021 w 160"/>
                <a:gd name="T53" fmla="*/ 66263 h 254"/>
                <a:gd name="T54" fmla="*/ 46146 w 160"/>
                <a:gd name="T55" fmla="*/ 64642 h 254"/>
                <a:gd name="T56" fmla="*/ 47908 w 160"/>
                <a:gd name="T57" fmla="*/ 64399 h 254"/>
                <a:gd name="T58" fmla="*/ 49388 w 160"/>
                <a:gd name="T59" fmla="*/ 63993 h 254"/>
                <a:gd name="T60" fmla="*/ 0 w 160"/>
                <a:gd name="T61" fmla="*/ 1060 h 254"/>
                <a:gd name="T62" fmla="*/ 1700 w 160"/>
                <a:gd name="T63" fmla="*/ 0 h 254"/>
                <a:gd name="T64" fmla="*/ 11781 w 160"/>
                <a:gd name="T65" fmla="*/ 12344 h 254"/>
                <a:gd name="T66" fmla="*/ 20975 w 160"/>
                <a:gd name="T67" fmla="*/ 24578 h 254"/>
                <a:gd name="T68" fmla="*/ 30276 w 160"/>
                <a:gd name="T69" fmla="*/ 36615 h 25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0" h="254">
                  <a:moveTo>
                    <a:pt x="85" y="101"/>
                  </a:moveTo>
                  <a:lnTo>
                    <a:pt x="154" y="186"/>
                  </a:lnTo>
                  <a:lnTo>
                    <a:pt x="158" y="193"/>
                  </a:lnTo>
                  <a:lnTo>
                    <a:pt x="160" y="201"/>
                  </a:lnTo>
                  <a:lnTo>
                    <a:pt x="160" y="209"/>
                  </a:lnTo>
                  <a:lnTo>
                    <a:pt x="159" y="218"/>
                  </a:lnTo>
                  <a:lnTo>
                    <a:pt x="157" y="227"/>
                  </a:lnTo>
                  <a:lnTo>
                    <a:pt x="152" y="235"/>
                  </a:lnTo>
                  <a:lnTo>
                    <a:pt x="147" y="242"/>
                  </a:lnTo>
                  <a:lnTo>
                    <a:pt x="141" y="247"/>
                  </a:lnTo>
                  <a:lnTo>
                    <a:pt x="137" y="251"/>
                  </a:lnTo>
                  <a:lnTo>
                    <a:pt x="132" y="252"/>
                  </a:lnTo>
                  <a:lnTo>
                    <a:pt x="128" y="254"/>
                  </a:lnTo>
                  <a:lnTo>
                    <a:pt x="123" y="254"/>
                  </a:lnTo>
                  <a:lnTo>
                    <a:pt x="119" y="253"/>
                  </a:lnTo>
                  <a:lnTo>
                    <a:pt x="115" y="252"/>
                  </a:lnTo>
                  <a:lnTo>
                    <a:pt x="112" y="250"/>
                  </a:lnTo>
                  <a:lnTo>
                    <a:pt x="108" y="246"/>
                  </a:lnTo>
                  <a:lnTo>
                    <a:pt x="105" y="239"/>
                  </a:lnTo>
                  <a:lnTo>
                    <a:pt x="103" y="232"/>
                  </a:lnTo>
                  <a:lnTo>
                    <a:pt x="103" y="223"/>
                  </a:lnTo>
                  <a:lnTo>
                    <a:pt x="104" y="215"/>
                  </a:lnTo>
                  <a:lnTo>
                    <a:pt x="106" y="207"/>
                  </a:lnTo>
                  <a:lnTo>
                    <a:pt x="111" y="199"/>
                  </a:lnTo>
                  <a:lnTo>
                    <a:pt x="115" y="192"/>
                  </a:lnTo>
                  <a:lnTo>
                    <a:pt x="120" y="186"/>
                  </a:lnTo>
                  <a:lnTo>
                    <a:pt x="124" y="183"/>
                  </a:lnTo>
                  <a:lnTo>
                    <a:pt x="130" y="179"/>
                  </a:lnTo>
                  <a:lnTo>
                    <a:pt x="135" y="178"/>
                  </a:lnTo>
                  <a:lnTo>
                    <a:pt x="139" y="177"/>
                  </a:lnTo>
                  <a:lnTo>
                    <a:pt x="0" y="3"/>
                  </a:lnTo>
                  <a:lnTo>
                    <a:pt x="5" y="0"/>
                  </a:lnTo>
                  <a:lnTo>
                    <a:pt x="33" y="34"/>
                  </a:lnTo>
                  <a:lnTo>
                    <a:pt x="59" y="68"/>
                  </a:lnTo>
                  <a:lnTo>
                    <a:pt x="85" y="101"/>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52" name="Group 12"/>
          <p:cNvGrpSpPr/>
          <p:nvPr/>
        </p:nvGrpSpPr>
        <p:grpSpPr bwMode="auto">
          <a:xfrm>
            <a:off x="5005705" y="2002155"/>
            <a:ext cx="260350" cy="347663"/>
            <a:chOff x="2832" y="663"/>
            <a:chExt cx="310" cy="415"/>
          </a:xfrm>
        </p:grpSpPr>
        <p:sp>
          <p:nvSpPr>
            <p:cNvPr id="153" name="Freeform 13"/>
            <p:cNvSpPr/>
            <p:nvPr/>
          </p:nvSpPr>
          <p:spPr bwMode="auto">
            <a:xfrm>
              <a:off x="2839" y="663"/>
              <a:ext cx="209" cy="111"/>
            </a:xfrm>
            <a:custGeom>
              <a:avLst/>
              <a:gdLst>
                <a:gd name="T0" fmla="*/ 0 w 126"/>
                <a:gd name="T1" fmla="*/ 0 h 68"/>
                <a:gd name="T2" fmla="*/ 1893 w 126"/>
                <a:gd name="T3" fmla="*/ 1461 h 68"/>
                <a:gd name="T4" fmla="*/ 4769 w 126"/>
                <a:gd name="T5" fmla="*/ 3224 h 68"/>
                <a:gd name="T6" fmla="*/ 8350 w 126"/>
                <a:gd name="T7" fmla="*/ 5090 h 68"/>
                <a:gd name="T8" fmla="*/ 11988 w 126"/>
                <a:gd name="T9" fmla="*/ 5681 h 68"/>
                <a:gd name="T10" fmla="*/ 14618 w 126"/>
                <a:gd name="T11" fmla="*/ 5681 h 68"/>
                <a:gd name="T12" fmla="*/ 17201 w 126"/>
                <a:gd name="T13" fmla="*/ 5681 h 68"/>
                <a:gd name="T14" fmla="*/ 19885 w 126"/>
                <a:gd name="T15" fmla="*/ 5681 h 68"/>
                <a:gd name="T16" fmla="*/ 22247 w 126"/>
                <a:gd name="T17" fmla="*/ 6156 h 68"/>
                <a:gd name="T18" fmla="*/ 24949 w 126"/>
                <a:gd name="T19" fmla="*/ 6156 h 68"/>
                <a:gd name="T20" fmla="*/ 26973 w 126"/>
                <a:gd name="T21" fmla="*/ 6355 h 68"/>
                <a:gd name="T22" fmla="*/ 28532 w 126"/>
                <a:gd name="T23" fmla="*/ 6795 h 68"/>
                <a:gd name="T24" fmla="*/ 30887 w 126"/>
                <a:gd name="T25" fmla="*/ 7264 h 68"/>
                <a:gd name="T26" fmla="*/ 33476 w 126"/>
                <a:gd name="T27" fmla="*/ 7904 h 68"/>
                <a:gd name="T28" fmla="*/ 36101 w 126"/>
                <a:gd name="T29" fmla="*/ 8591 h 68"/>
                <a:gd name="T30" fmla="*/ 38106 w 126"/>
                <a:gd name="T31" fmla="*/ 9273 h 68"/>
                <a:gd name="T32" fmla="*/ 40863 w 126"/>
                <a:gd name="T33" fmla="*/ 10374 h 68"/>
                <a:gd name="T34" fmla="*/ 42867 w 126"/>
                <a:gd name="T35" fmla="*/ 11461 h 68"/>
                <a:gd name="T36" fmla="*/ 45255 w 126"/>
                <a:gd name="T37" fmla="*/ 12505 h 68"/>
                <a:gd name="T38" fmla="*/ 46889 w 126"/>
                <a:gd name="T39" fmla="*/ 14024 h 68"/>
                <a:gd name="T40" fmla="*/ 48878 w 126"/>
                <a:gd name="T41" fmla="*/ 15325 h 68"/>
                <a:gd name="T42" fmla="*/ 50782 w 126"/>
                <a:gd name="T43" fmla="*/ 17594 h 68"/>
                <a:gd name="T44" fmla="*/ 52482 w 126"/>
                <a:gd name="T45" fmla="*/ 19774 h 68"/>
                <a:gd name="T46" fmla="*/ 53922 w 126"/>
                <a:gd name="T47" fmla="*/ 22140 h 68"/>
                <a:gd name="T48" fmla="*/ 54712 w 126"/>
                <a:gd name="T49" fmla="*/ 24317 h 68"/>
                <a:gd name="T50" fmla="*/ 52827 w 126"/>
                <a:gd name="T51" fmla="*/ 23935 h 68"/>
                <a:gd name="T52" fmla="*/ 51233 w 126"/>
                <a:gd name="T53" fmla="*/ 22556 h 68"/>
                <a:gd name="T54" fmla="*/ 50092 w 126"/>
                <a:gd name="T55" fmla="*/ 20413 h 68"/>
                <a:gd name="T56" fmla="*/ 48878 w 126"/>
                <a:gd name="T57" fmla="*/ 19113 h 68"/>
                <a:gd name="T58" fmla="*/ 47327 w 126"/>
                <a:gd name="T59" fmla="*/ 17594 h 68"/>
                <a:gd name="T60" fmla="*/ 44111 w 126"/>
                <a:gd name="T61" fmla="*/ 15325 h 68"/>
                <a:gd name="T62" fmla="*/ 40863 w 126"/>
                <a:gd name="T63" fmla="*/ 14024 h 68"/>
                <a:gd name="T64" fmla="*/ 37345 w 126"/>
                <a:gd name="T65" fmla="*/ 12505 h 68"/>
                <a:gd name="T66" fmla="*/ 33476 w 126"/>
                <a:gd name="T67" fmla="*/ 11857 h 68"/>
                <a:gd name="T68" fmla="*/ 30887 w 126"/>
                <a:gd name="T69" fmla="*/ 11461 h 68"/>
                <a:gd name="T70" fmla="*/ 28268 w 126"/>
                <a:gd name="T71" fmla="*/ 11461 h 68"/>
                <a:gd name="T72" fmla="*/ 25110 w 126"/>
                <a:gd name="T73" fmla="*/ 11092 h 68"/>
                <a:gd name="T74" fmla="*/ 22973 w 126"/>
                <a:gd name="T75" fmla="*/ 11461 h 68"/>
                <a:gd name="T76" fmla="*/ 20354 w 126"/>
                <a:gd name="T77" fmla="*/ 11461 h 68"/>
                <a:gd name="T78" fmla="*/ 17201 w 126"/>
                <a:gd name="T79" fmla="*/ 11857 h 68"/>
                <a:gd name="T80" fmla="*/ 14618 w 126"/>
                <a:gd name="T81" fmla="*/ 11857 h 68"/>
                <a:gd name="T82" fmla="*/ 11988 w 126"/>
                <a:gd name="T83" fmla="*/ 12262 h 68"/>
                <a:gd name="T84" fmla="*/ 0 w 126"/>
                <a:gd name="T85" fmla="*/ 0 h 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6" h="68">
                  <a:moveTo>
                    <a:pt x="0" y="0"/>
                  </a:moveTo>
                  <a:lnTo>
                    <a:pt x="4" y="4"/>
                  </a:lnTo>
                  <a:lnTo>
                    <a:pt x="11" y="9"/>
                  </a:lnTo>
                  <a:lnTo>
                    <a:pt x="19" y="14"/>
                  </a:lnTo>
                  <a:lnTo>
                    <a:pt x="28" y="16"/>
                  </a:lnTo>
                  <a:lnTo>
                    <a:pt x="34" y="16"/>
                  </a:lnTo>
                  <a:lnTo>
                    <a:pt x="40" y="16"/>
                  </a:lnTo>
                  <a:lnTo>
                    <a:pt x="46" y="16"/>
                  </a:lnTo>
                  <a:lnTo>
                    <a:pt x="51" y="17"/>
                  </a:lnTo>
                  <a:lnTo>
                    <a:pt x="57" y="17"/>
                  </a:lnTo>
                  <a:lnTo>
                    <a:pt x="62" y="18"/>
                  </a:lnTo>
                  <a:lnTo>
                    <a:pt x="66" y="19"/>
                  </a:lnTo>
                  <a:lnTo>
                    <a:pt x="71" y="20"/>
                  </a:lnTo>
                  <a:lnTo>
                    <a:pt x="77" y="22"/>
                  </a:lnTo>
                  <a:lnTo>
                    <a:pt x="83" y="24"/>
                  </a:lnTo>
                  <a:lnTo>
                    <a:pt x="88" y="26"/>
                  </a:lnTo>
                  <a:lnTo>
                    <a:pt x="94" y="29"/>
                  </a:lnTo>
                  <a:lnTo>
                    <a:pt x="99" y="32"/>
                  </a:lnTo>
                  <a:lnTo>
                    <a:pt x="104" y="35"/>
                  </a:lnTo>
                  <a:lnTo>
                    <a:pt x="108" y="39"/>
                  </a:lnTo>
                  <a:lnTo>
                    <a:pt x="113" y="43"/>
                  </a:lnTo>
                  <a:lnTo>
                    <a:pt x="117" y="49"/>
                  </a:lnTo>
                  <a:lnTo>
                    <a:pt x="121" y="55"/>
                  </a:lnTo>
                  <a:lnTo>
                    <a:pt x="124" y="62"/>
                  </a:lnTo>
                  <a:lnTo>
                    <a:pt x="126" y="68"/>
                  </a:lnTo>
                  <a:lnTo>
                    <a:pt x="122" y="67"/>
                  </a:lnTo>
                  <a:lnTo>
                    <a:pt x="118" y="63"/>
                  </a:lnTo>
                  <a:lnTo>
                    <a:pt x="116" y="57"/>
                  </a:lnTo>
                  <a:lnTo>
                    <a:pt x="113" y="53"/>
                  </a:lnTo>
                  <a:lnTo>
                    <a:pt x="109" y="49"/>
                  </a:lnTo>
                  <a:lnTo>
                    <a:pt x="102" y="43"/>
                  </a:lnTo>
                  <a:lnTo>
                    <a:pt x="94" y="39"/>
                  </a:lnTo>
                  <a:lnTo>
                    <a:pt x="86" y="35"/>
                  </a:lnTo>
                  <a:lnTo>
                    <a:pt x="77" y="33"/>
                  </a:lnTo>
                  <a:lnTo>
                    <a:pt x="71" y="32"/>
                  </a:lnTo>
                  <a:lnTo>
                    <a:pt x="65" y="32"/>
                  </a:lnTo>
                  <a:lnTo>
                    <a:pt x="58" y="31"/>
                  </a:lnTo>
                  <a:lnTo>
                    <a:pt x="53" y="32"/>
                  </a:lnTo>
                  <a:lnTo>
                    <a:pt x="47" y="32"/>
                  </a:lnTo>
                  <a:lnTo>
                    <a:pt x="40" y="33"/>
                  </a:lnTo>
                  <a:lnTo>
                    <a:pt x="34" y="33"/>
                  </a:lnTo>
                  <a:lnTo>
                    <a:pt x="28" y="34"/>
                  </a:lnTo>
                  <a:lnTo>
                    <a:pt x="0" y="0"/>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4" name="Freeform 14"/>
            <p:cNvSpPr/>
            <p:nvPr/>
          </p:nvSpPr>
          <p:spPr bwMode="auto">
            <a:xfrm>
              <a:off x="2888" y="719"/>
              <a:ext cx="202" cy="111"/>
            </a:xfrm>
            <a:custGeom>
              <a:avLst/>
              <a:gdLst>
                <a:gd name="T0" fmla="*/ 0 w 125"/>
                <a:gd name="T1" fmla="*/ 0 h 67"/>
                <a:gd name="T2" fmla="*/ 1214 w 125"/>
                <a:gd name="T3" fmla="*/ 2051 h 67"/>
                <a:gd name="T4" fmla="*/ 3171 w 125"/>
                <a:gd name="T5" fmla="*/ 3398 h 67"/>
                <a:gd name="T6" fmla="*/ 5727 w 125"/>
                <a:gd name="T7" fmla="*/ 5630 h 67"/>
                <a:gd name="T8" fmla="*/ 8654 w 125"/>
                <a:gd name="T9" fmla="*/ 5893 h 67"/>
                <a:gd name="T10" fmla="*/ 10470 w 125"/>
                <a:gd name="T11" fmla="*/ 5893 h 67"/>
                <a:gd name="T12" fmla="*/ 12057 w 125"/>
                <a:gd name="T13" fmla="*/ 6420 h 67"/>
                <a:gd name="T14" fmla="*/ 13985 w 125"/>
                <a:gd name="T15" fmla="*/ 6420 h 67"/>
                <a:gd name="T16" fmla="*/ 15940 w 125"/>
                <a:gd name="T17" fmla="*/ 7029 h 67"/>
                <a:gd name="T18" fmla="*/ 17580 w 125"/>
                <a:gd name="T19" fmla="*/ 7029 h 67"/>
                <a:gd name="T20" fmla="*/ 19074 w 125"/>
                <a:gd name="T21" fmla="*/ 7836 h 67"/>
                <a:gd name="T22" fmla="*/ 20662 w 125"/>
                <a:gd name="T23" fmla="*/ 7871 h 67"/>
                <a:gd name="T24" fmla="*/ 22226 w 125"/>
                <a:gd name="T25" fmla="*/ 8567 h 67"/>
                <a:gd name="T26" fmla="*/ 23792 w 125"/>
                <a:gd name="T27" fmla="*/ 9008 h 67"/>
                <a:gd name="T28" fmla="*/ 25759 w 125"/>
                <a:gd name="T29" fmla="*/ 9763 h 67"/>
                <a:gd name="T30" fmla="*/ 27697 w 125"/>
                <a:gd name="T31" fmla="*/ 11059 h 67"/>
                <a:gd name="T32" fmla="*/ 29382 w 125"/>
                <a:gd name="T33" fmla="*/ 11841 h 67"/>
                <a:gd name="T34" fmla="*/ 30824 w 125"/>
                <a:gd name="T35" fmla="*/ 13040 h 67"/>
                <a:gd name="T36" fmla="*/ 32558 w 125"/>
                <a:gd name="T37" fmla="*/ 14924 h 67"/>
                <a:gd name="T38" fmla="*/ 33534 w 125"/>
                <a:gd name="T39" fmla="*/ 16175 h 67"/>
                <a:gd name="T40" fmla="*/ 35119 w 125"/>
                <a:gd name="T41" fmla="*/ 18322 h 67"/>
                <a:gd name="T42" fmla="*/ 36691 w 125"/>
                <a:gd name="T43" fmla="*/ 20904 h 67"/>
                <a:gd name="T44" fmla="*/ 37666 w 125"/>
                <a:gd name="T45" fmla="*/ 22919 h 67"/>
                <a:gd name="T46" fmla="*/ 39057 w 125"/>
                <a:gd name="T47" fmla="*/ 26037 h 67"/>
                <a:gd name="T48" fmla="*/ 39631 w 125"/>
                <a:gd name="T49" fmla="*/ 28679 h 67"/>
                <a:gd name="T50" fmla="*/ 38107 w 125"/>
                <a:gd name="T51" fmla="*/ 28182 h 67"/>
                <a:gd name="T52" fmla="*/ 37065 w 125"/>
                <a:gd name="T53" fmla="*/ 26610 h 67"/>
                <a:gd name="T54" fmla="*/ 36082 w 125"/>
                <a:gd name="T55" fmla="*/ 24215 h 67"/>
                <a:gd name="T56" fmla="*/ 35119 w 125"/>
                <a:gd name="T57" fmla="*/ 22067 h 67"/>
                <a:gd name="T58" fmla="*/ 34372 w 125"/>
                <a:gd name="T59" fmla="*/ 20904 h 67"/>
                <a:gd name="T60" fmla="*/ 31952 w 125"/>
                <a:gd name="T61" fmla="*/ 18322 h 67"/>
                <a:gd name="T62" fmla="*/ 29382 w 125"/>
                <a:gd name="T63" fmla="*/ 16175 h 67"/>
                <a:gd name="T64" fmla="*/ 26360 w 125"/>
                <a:gd name="T65" fmla="*/ 14924 h 67"/>
                <a:gd name="T66" fmla="*/ 23581 w 125"/>
                <a:gd name="T67" fmla="*/ 14193 h 67"/>
                <a:gd name="T68" fmla="*/ 21622 w 125"/>
                <a:gd name="T69" fmla="*/ 13040 h 67"/>
                <a:gd name="T70" fmla="*/ 20038 w 125"/>
                <a:gd name="T71" fmla="*/ 13040 h 67"/>
                <a:gd name="T72" fmla="*/ 18093 w 125"/>
                <a:gd name="T73" fmla="*/ 12982 h 67"/>
                <a:gd name="T74" fmla="*/ 16155 w 125"/>
                <a:gd name="T75" fmla="*/ 13040 h 67"/>
                <a:gd name="T76" fmla="*/ 13985 w 125"/>
                <a:gd name="T77" fmla="*/ 13040 h 67"/>
                <a:gd name="T78" fmla="*/ 12057 w 125"/>
                <a:gd name="T79" fmla="*/ 14193 h 67"/>
                <a:gd name="T80" fmla="*/ 10237 w 125"/>
                <a:gd name="T81" fmla="*/ 14193 h 67"/>
                <a:gd name="T82" fmla="*/ 8280 w 125"/>
                <a:gd name="T83" fmla="*/ 14452 h 67"/>
                <a:gd name="T84" fmla="*/ 0 w 125"/>
                <a:gd name="T85" fmla="*/ 0 h 6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5" h="67">
                  <a:moveTo>
                    <a:pt x="0" y="0"/>
                  </a:moveTo>
                  <a:lnTo>
                    <a:pt x="4" y="5"/>
                  </a:lnTo>
                  <a:lnTo>
                    <a:pt x="10" y="8"/>
                  </a:lnTo>
                  <a:lnTo>
                    <a:pt x="18" y="13"/>
                  </a:lnTo>
                  <a:lnTo>
                    <a:pt x="27" y="14"/>
                  </a:lnTo>
                  <a:lnTo>
                    <a:pt x="33" y="14"/>
                  </a:lnTo>
                  <a:lnTo>
                    <a:pt x="38" y="15"/>
                  </a:lnTo>
                  <a:lnTo>
                    <a:pt x="44" y="15"/>
                  </a:lnTo>
                  <a:lnTo>
                    <a:pt x="50" y="16"/>
                  </a:lnTo>
                  <a:lnTo>
                    <a:pt x="56" y="16"/>
                  </a:lnTo>
                  <a:lnTo>
                    <a:pt x="60" y="18"/>
                  </a:lnTo>
                  <a:lnTo>
                    <a:pt x="65" y="19"/>
                  </a:lnTo>
                  <a:lnTo>
                    <a:pt x="70" y="20"/>
                  </a:lnTo>
                  <a:lnTo>
                    <a:pt x="75" y="21"/>
                  </a:lnTo>
                  <a:lnTo>
                    <a:pt x="81" y="23"/>
                  </a:lnTo>
                  <a:lnTo>
                    <a:pt x="87" y="26"/>
                  </a:lnTo>
                  <a:lnTo>
                    <a:pt x="93" y="28"/>
                  </a:lnTo>
                  <a:lnTo>
                    <a:pt x="97" y="31"/>
                  </a:lnTo>
                  <a:lnTo>
                    <a:pt x="103" y="35"/>
                  </a:lnTo>
                  <a:lnTo>
                    <a:pt x="106" y="38"/>
                  </a:lnTo>
                  <a:lnTo>
                    <a:pt x="111" y="43"/>
                  </a:lnTo>
                  <a:lnTo>
                    <a:pt x="116" y="49"/>
                  </a:lnTo>
                  <a:lnTo>
                    <a:pt x="119" y="54"/>
                  </a:lnTo>
                  <a:lnTo>
                    <a:pt x="123" y="61"/>
                  </a:lnTo>
                  <a:lnTo>
                    <a:pt x="125" y="67"/>
                  </a:lnTo>
                  <a:lnTo>
                    <a:pt x="120" y="66"/>
                  </a:lnTo>
                  <a:lnTo>
                    <a:pt x="117" y="62"/>
                  </a:lnTo>
                  <a:lnTo>
                    <a:pt x="114" y="57"/>
                  </a:lnTo>
                  <a:lnTo>
                    <a:pt x="111" y="52"/>
                  </a:lnTo>
                  <a:lnTo>
                    <a:pt x="108" y="49"/>
                  </a:lnTo>
                  <a:lnTo>
                    <a:pt x="101" y="43"/>
                  </a:lnTo>
                  <a:lnTo>
                    <a:pt x="93" y="38"/>
                  </a:lnTo>
                  <a:lnTo>
                    <a:pt x="83" y="35"/>
                  </a:lnTo>
                  <a:lnTo>
                    <a:pt x="74" y="33"/>
                  </a:lnTo>
                  <a:lnTo>
                    <a:pt x="68" y="31"/>
                  </a:lnTo>
                  <a:lnTo>
                    <a:pt x="63" y="31"/>
                  </a:lnTo>
                  <a:lnTo>
                    <a:pt x="57" y="30"/>
                  </a:lnTo>
                  <a:lnTo>
                    <a:pt x="51" y="31"/>
                  </a:lnTo>
                  <a:lnTo>
                    <a:pt x="44" y="31"/>
                  </a:lnTo>
                  <a:lnTo>
                    <a:pt x="38" y="33"/>
                  </a:lnTo>
                  <a:lnTo>
                    <a:pt x="32" y="33"/>
                  </a:lnTo>
                  <a:lnTo>
                    <a:pt x="26" y="34"/>
                  </a:lnTo>
                  <a:lnTo>
                    <a:pt x="0" y="0"/>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5" name="Freeform 15"/>
            <p:cNvSpPr/>
            <p:nvPr/>
          </p:nvSpPr>
          <p:spPr bwMode="auto">
            <a:xfrm>
              <a:off x="2927" y="774"/>
              <a:ext cx="215" cy="138"/>
            </a:xfrm>
            <a:custGeom>
              <a:avLst/>
              <a:gdLst>
                <a:gd name="T0" fmla="*/ 0 w 131"/>
                <a:gd name="T1" fmla="*/ 0 h 85"/>
                <a:gd name="T2" fmla="*/ 1096 w 131"/>
                <a:gd name="T3" fmla="*/ 1002 h 85"/>
                <a:gd name="T4" fmla="*/ 2559 w 131"/>
                <a:gd name="T5" fmla="*/ 1627 h 85"/>
                <a:gd name="T6" fmla="*/ 4200 w 131"/>
                <a:gd name="T7" fmla="*/ 2641 h 85"/>
                <a:gd name="T8" fmla="*/ 6158 w 131"/>
                <a:gd name="T9" fmla="*/ 3280 h 85"/>
                <a:gd name="T10" fmla="*/ 7707 w 131"/>
                <a:gd name="T11" fmla="*/ 3911 h 85"/>
                <a:gd name="T12" fmla="*/ 9514 w 131"/>
                <a:gd name="T13" fmla="*/ 4288 h 85"/>
                <a:gd name="T14" fmla="*/ 11313 w 131"/>
                <a:gd name="T15" fmla="*/ 4939 h 85"/>
                <a:gd name="T16" fmla="*/ 13056 w 131"/>
                <a:gd name="T17" fmla="*/ 5325 h 85"/>
                <a:gd name="T18" fmla="*/ 15265 w 131"/>
                <a:gd name="T19" fmla="*/ 5325 h 85"/>
                <a:gd name="T20" fmla="*/ 17471 w 131"/>
                <a:gd name="T21" fmla="*/ 5325 h 85"/>
                <a:gd name="T22" fmla="*/ 20353 w 131"/>
                <a:gd name="T23" fmla="*/ 5731 h 85"/>
                <a:gd name="T24" fmla="*/ 22519 w 131"/>
                <a:gd name="T25" fmla="*/ 5731 h 85"/>
                <a:gd name="T26" fmla="*/ 24380 w 131"/>
                <a:gd name="T27" fmla="*/ 5952 h 85"/>
                <a:gd name="T28" fmla="*/ 26763 w 131"/>
                <a:gd name="T29" fmla="*/ 6350 h 85"/>
                <a:gd name="T30" fmla="*/ 29010 w 131"/>
                <a:gd name="T31" fmla="*/ 6350 h 85"/>
                <a:gd name="T32" fmla="*/ 31423 w 131"/>
                <a:gd name="T33" fmla="*/ 6577 h 85"/>
                <a:gd name="T34" fmla="*/ 35168 w 131"/>
                <a:gd name="T35" fmla="*/ 8019 h 85"/>
                <a:gd name="T36" fmla="*/ 38106 w 131"/>
                <a:gd name="T37" fmla="*/ 9046 h 85"/>
                <a:gd name="T38" fmla="*/ 41118 w 131"/>
                <a:gd name="T39" fmla="*/ 11212 h 85"/>
                <a:gd name="T40" fmla="*/ 43924 w 131"/>
                <a:gd name="T41" fmla="*/ 13862 h 85"/>
                <a:gd name="T42" fmla="*/ 46481 w 131"/>
                <a:gd name="T43" fmla="*/ 17180 h 85"/>
                <a:gd name="T44" fmla="*/ 48213 w 131"/>
                <a:gd name="T45" fmla="*/ 20844 h 85"/>
                <a:gd name="T46" fmla="*/ 49585 w 131"/>
                <a:gd name="T47" fmla="*/ 24137 h 85"/>
                <a:gd name="T48" fmla="*/ 50013 w 131"/>
                <a:gd name="T49" fmla="*/ 27892 h 85"/>
                <a:gd name="T50" fmla="*/ 49322 w 131"/>
                <a:gd name="T51" fmla="*/ 28548 h 85"/>
                <a:gd name="T52" fmla="*/ 48213 w 131"/>
                <a:gd name="T53" fmla="*/ 25853 h 85"/>
                <a:gd name="T54" fmla="*/ 47060 w 131"/>
                <a:gd name="T55" fmla="*/ 22121 h 85"/>
                <a:gd name="T56" fmla="*/ 45129 w 131"/>
                <a:gd name="T57" fmla="*/ 19210 h 85"/>
                <a:gd name="T58" fmla="*/ 43525 w 131"/>
                <a:gd name="T59" fmla="*/ 16555 h 85"/>
                <a:gd name="T60" fmla="*/ 41118 w 131"/>
                <a:gd name="T61" fmla="*/ 14035 h 85"/>
                <a:gd name="T62" fmla="*/ 38920 w 131"/>
                <a:gd name="T63" fmla="*/ 12839 h 85"/>
                <a:gd name="T64" fmla="*/ 36269 w 131"/>
                <a:gd name="T65" fmla="*/ 11212 h 85"/>
                <a:gd name="T66" fmla="*/ 33404 w 131"/>
                <a:gd name="T67" fmla="*/ 10309 h 85"/>
                <a:gd name="T68" fmla="*/ 31423 w 131"/>
                <a:gd name="T69" fmla="*/ 10197 h 85"/>
                <a:gd name="T70" fmla="*/ 28674 w 131"/>
                <a:gd name="T71" fmla="*/ 10197 h 85"/>
                <a:gd name="T72" fmla="*/ 25628 w 131"/>
                <a:gd name="T73" fmla="*/ 10197 h 85"/>
                <a:gd name="T74" fmla="*/ 22519 w 131"/>
                <a:gd name="T75" fmla="*/ 10309 h 85"/>
                <a:gd name="T76" fmla="*/ 19146 w 131"/>
                <a:gd name="T77" fmla="*/ 10309 h 85"/>
                <a:gd name="T78" fmla="*/ 15615 w 131"/>
                <a:gd name="T79" fmla="*/ 10678 h 85"/>
                <a:gd name="T80" fmla="*/ 12649 w 131"/>
                <a:gd name="T81" fmla="*/ 10678 h 85"/>
                <a:gd name="T82" fmla="*/ 10107 w 131"/>
                <a:gd name="T83" fmla="*/ 11212 h 85"/>
                <a:gd name="T84" fmla="*/ 0 w 131"/>
                <a:gd name="T85" fmla="*/ 0 h 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1" h="85">
                  <a:moveTo>
                    <a:pt x="0" y="0"/>
                  </a:moveTo>
                  <a:lnTo>
                    <a:pt x="3" y="3"/>
                  </a:lnTo>
                  <a:lnTo>
                    <a:pt x="7" y="5"/>
                  </a:lnTo>
                  <a:lnTo>
                    <a:pt x="11" y="8"/>
                  </a:lnTo>
                  <a:lnTo>
                    <a:pt x="16" y="10"/>
                  </a:lnTo>
                  <a:lnTo>
                    <a:pt x="20" y="12"/>
                  </a:lnTo>
                  <a:lnTo>
                    <a:pt x="25" y="13"/>
                  </a:lnTo>
                  <a:lnTo>
                    <a:pt x="30" y="15"/>
                  </a:lnTo>
                  <a:lnTo>
                    <a:pt x="34" y="16"/>
                  </a:lnTo>
                  <a:lnTo>
                    <a:pt x="40" y="16"/>
                  </a:lnTo>
                  <a:lnTo>
                    <a:pt x="46" y="16"/>
                  </a:lnTo>
                  <a:lnTo>
                    <a:pt x="53" y="17"/>
                  </a:lnTo>
                  <a:lnTo>
                    <a:pt x="59" y="17"/>
                  </a:lnTo>
                  <a:lnTo>
                    <a:pt x="64" y="18"/>
                  </a:lnTo>
                  <a:lnTo>
                    <a:pt x="70" y="19"/>
                  </a:lnTo>
                  <a:lnTo>
                    <a:pt x="76" y="19"/>
                  </a:lnTo>
                  <a:lnTo>
                    <a:pt x="82" y="20"/>
                  </a:lnTo>
                  <a:lnTo>
                    <a:pt x="92" y="24"/>
                  </a:lnTo>
                  <a:lnTo>
                    <a:pt x="100" y="27"/>
                  </a:lnTo>
                  <a:lnTo>
                    <a:pt x="108" y="33"/>
                  </a:lnTo>
                  <a:lnTo>
                    <a:pt x="115" y="41"/>
                  </a:lnTo>
                  <a:lnTo>
                    <a:pt x="122" y="51"/>
                  </a:lnTo>
                  <a:lnTo>
                    <a:pt x="126" y="62"/>
                  </a:lnTo>
                  <a:lnTo>
                    <a:pt x="130" y="72"/>
                  </a:lnTo>
                  <a:lnTo>
                    <a:pt x="131" y="83"/>
                  </a:lnTo>
                  <a:lnTo>
                    <a:pt x="129" y="85"/>
                  </a:lnTo>
                  <a:lnTo>
                    <a:pt x="126" y="77"/>
                  </a:lnTo>
                  <a:lnTo>
                    <a:pt x="123" y="66"/>
                  </a:lnTo>
                  <a:lnTo>
                    <a:pt x="118" y="57"/>
                  </a:lnTo>
                  <a:lnTo>
                    <a:pt x="114" y="49"/>
                  </a:lnTo>
                  <a:lnTo>
                    <a:pt x="108" y="42"/>
                  </a:lnTo>
                  <a:lnTo>
                    <a:pt x="102" y="38"/>
                  </a:lnTo>
                  <a:lnTo>
                    <a:pt x="95" y="33"/>
                  </a:lnTo>
                  <a:lnTo>
                    <a:pt x="87" y="31"/>
                  </a:lnTo>
                  <a:lnTo>
                    <a:pt x="82" y="30"/>
                  </a:lnTo>
                  <a:lnTo>
                    <a:pt x="75" y="30"/>
                  </a:lnTo>
                  <a:lnTo>
                    <a:pt x="67" y="30"/>
                  </a:lnTo>
                  <a:lnTo>
                    <a:pt x="59" y="31"/>
                  </a:lnTo>
                  <a:lnTo>
                    <a:pt x="50" y="31"/>
                  </a:lnTo>
                  <a:lnTo>
                    <a:pt x="41" y="32"/>
                  </a:lnTo>
                  <a:lnTo>
                    <a:pt x="33" y="32"/>
                  </a:lnTo>
                  <a:lnTo>
                    <a:pt x="26" y="33"/>
                  </a:lnTo>
                  <a:lnTo>
                    <a:pt x="0" y="0"/>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6" name="Freeform 16"/>
            <p:cNvSpPr/>
            <p:nvPr/>
          </p:nvSpPr>
          <p:spPr bwMode="auto">
            <a:xfrm>
              <a:off x="2832" y="663"/>
              <a:ext cx="261" cy="415"/>
            </a:xfrm>
            <a:custGeom>
              <a:avLst/>
              <a:gdLst>
                <a:gd name="T0" fmla="*/ 30276 w 160"/>
                <a:gd name="T1" fmla="*/ 36615 h 254"/>
                <a:gd name="T2" fmla="*/ 54544 w 160"/>
                <a:gd name="T3" fmla="*/ 67379 h 254"/>
                <a:gd name="T4" fmla="*/ 56229 w 160"/>
                <a:gd name="T5" fmla="*/ 69780 h 254"/>
                <a:gd name="T6" fmla="*/ 56867 w 160"/>
                <a:gd name="T7" fmla="*/ 72664 h 254"/>
                <a:gd name="T8" fmla="*/ 56867 w 160"/>
                <a:gd name="T9" fmla="*/ 75517 h 254"/>
                <a:gd name="T10" fmla="*/ 56242 w 160"/>
                <a:gd name="T11" fmla="*/ 78910 h 254"/>
                <a:gd name="T12" fmla="*/ 55813 w 160"/>
                <a:gd name="T13" fmla="*/ 82180 h 254"/>
                <a:gd name="T14" fmla="*/ 54034 w 160"/>
                <a:gd name="T15" fmla="*/ 84938 h 254"/>
                <a:gd name="T16" fmla="*/ 52241 w 160"/>
                <a:gd name="T17" fmla="*/ 87465 h 254"/>
                <a:gd name="T18" fmla="*/ 50048 w 160"/>
                <a:gd name="T19" fmla="*/ 89434 h 254"/>
                <a:gd name="T20" fmla="*/ 48595 w 160"/>
                <a:gd name="T21" fmla="*/ 90851 h 254"/>
                <a:gd name="T22" fmla="*/ 46884 w 160"/>
                <a:gd name="T23" fmla="*/ 91256 h 254"/>
                <a:gd name="T24" fmla="*/ 45487 w 160"/>
                <a:gd name="T25" fmla="*/ 91898 h 254"/>
                <a:gd name="T26" fmla="*/ 43768 w 160"/>
                <a:gd name="T27" fmla="*/ 91898 h 254"/>
                <a:gd name="T28" fmla="*/ 42117 w 160"/>
                <a:gd name="T29" fmla="*/ 91503 h 254"/>
                <a:gd name="T30" fmla="*/ 40956 w 160"/>
                <a:gd name="T31" fmla="*/ 91256 h 254"/>
                <a:gd name="T32" fmla="*/ 39887 w 160"/>
                <a:gd name="T33" fmla="*/ 90455 h 254"/>
                <a:gd name="T34" fmla="*/ 38263 w 160"/>
                <a:gd name="T35" fmla="*/ 89014 h 254"/>
                <a:gd name="T36" fmla="*/ 37196 w 160"/>
                <a:gd name="T37" fmla="*/ 86369 h 254"/>
                <a:gd name="T38" fmla="*/ 36556 w 160"/>
                <a:gd name="T39" fmla="*/ 83892 h 254"/>
                <a:gd name="T40" fmla="*/ 36556 w 160"/>
                <a:gd name="T41" fmla="*/ 80664 h 254"/>
                <a:gd name="T42" fmla="*/ 36948 w 160"/>
                <a:gd name="T43" fmla="*/ 77639 h 254"/>
                <a:gd name="T44" fmla="*/ 37586 w 160"/>
                <a:gd name="T45" fmla="*/ 74839 h 254"/>
                <a:gd name="T46" fmla="*/ 39375 w 160"/>
                <a:gd name="T47" fmla="*/ 72022 h 254"/>
                <a:gd name="T48" fmla="*/ 40956 w 160"/>
                <a:gd name="T49" fmla="*/ 69532 h 254"/>
                <a:gd name="T50" fmla="*/ 42714 w 160"/>
                <a:gd name="T51" fmla="*/ 67379 h 254"/>
                <a:gd name="T52" fmla="*/ 44021 w 160"/>
                <a:gd name="T53" fmla="*/ 66263 h 254"/>
                <a:gd name="T54" fmla="*/ 46146 w 160"/>
                <a:gd name="T55" fmla="*/ 64642 h 254"/>
                <a:gd name="T56" fmla="*/ 47908 w 160"/>
                <a:gd name="T57" fmla="*/ 64399 h 254"/>
                <a:gd name="T58" fmla="*/ 49388 w 160"/>
                <a:gd name="T59" fmla="*/ 63993 h 254"/>
                <a:gd name="T60" fmla="*/ 0 w 160"/>
                <a:gd name="T61" fmla="*/ 1060 h 254"/>
                <a:gd name="T62" fmla="*/ 1700 w 160"/>
                <a:gd name="T63" fmla="*/ 0 h 254"/>
                <a:gd name="T64" fmla="*/ 11781 w 160"/>
                <a:gd name="T65" fmla="*/ 12344 h 254"/>
                <a:gd name="T66" fmla="*/ 20975 w 160"/>
                <a:gd name="T67" fmla="*/ 24578 h 254"/>
                <a:gd name="T68" fmla="*/ 30276 w 160"/>
                <a:gd name="T69" fmla="*/ 36615 h 25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0" h="254">
                  <a:moveTo>
                    <a:pt x="85" y="101"/>
                  </a:moveTo>
                  <a:lnTo>
                    <a:pt x="154" y="186"/>
                  </a:lnTo>
                  <a:lnTo>
                    <a:pt x="158" y="193"/>
                  </a:lnTo>
                  <a:lnTo>
                    <a:pt x="160" y="201"/>
                  </a:lnTo>
                  <a:lnTo>
                    <a:pt x="160" y="209"/>
                  </a:lnTo>
                  <a:lnTo>
                    <a:pt x="159" y="218"/>
                  </a:lnTo>
                  <a:lnTo>
                    <a:pt x="157" y="227"/>
                  </a:lnTo>
                  <a:lnTo>
                    <a:pt x="152" y="235"/>
                  </a:lnTo>
                  <a:lnTo>
                    <a:pt x="147" y="242"/>
                  </a:lnTo>
                  <a:lnTo>
                    <a:pt x="141" y="247"/>
                  </a:lnTo>
                  <a:lnTo>
                    <a:pt x="137" y="251"/>
                  </a:lnTo>
                  <a:lnTo>
                    <a:pt x="132" y="252"/>
                  </a:lnTo>
                  <a:lnTo>
                    <a:pt x="128" y="254"/>
                  </a:lnTo>
                  <a:lnTo>
                    <a:pt x="123" y="254"/>
                  </a:lnTo>
                  <a:lnTo>
                    <a:pt x="119" y="253"/>
                  </a:lnTo>
                  <a:lnTo>
                    <a:pt x="115" y="252"/>
                  </a:lnTo>
                  <a:lnTo>
                    <a:pt x="112" y="250"/>
                  </a:lnTo>
                  <a:lnTo>
                    <a:pt x="108" y="246"/>
                  </a:lnTo>
                  <a:lnTo>
                    <a:pt x="105" y="239"/>
                  </a:lnTo>
                  <a:lnTo>
                    <a:pt x="103" y="232"/>
                  </a:lnTo>
                  <a:lnTo>
                    <a:pt x="103" y="223"/>
                  </a:lnTo>
                  <a:lnTo>
                    <a:pt x="104" y="215"/>
                  </a:lnTo>
                  <a:lnTo>
                    <a:pt x="106" y="207"/>
                  </a:lnTo>
                  <a:lnTo>
                    <a:pt x="111" y="199"/>
                  </a:lnTo>
                  <a:lnTo>
                    <a:pt x="115" y="192"/>
                  </a:lnTo>
                  <a:lnTo>
                    <a:pt x="120" y="186"/>
                  </a:lnTo>
                  <a:lnTo>
                    <a:pt x="124" y="183"/>
                  </a:lnTo>
                  <a:lnTo>
                    <a:pt x="130" y="179"/>
                  </a:lnTo>
                  <a:lnTo>
                    <a:pt x="135" y="178"/>
                  </a:lnTo>
                  <a:lnTo>
                    <a:pt x="139" y="177"/>
                  </a:lnTo>
                  <a:lnTo>
                    <a:pt x="0" y="3"/>
                  </a:lnTo>
                  <a:lnTo>
                    <a:pt x="5" y="0"/>
                  </a:lnTo>
                  <a:lnTo>
                    <a:pt x="33" y="34"/>
                  </a:lnTo>
                  <a:lnTo>
                    <a:pt x="59" y="68"/>
                  </a:lnTo>
                  <a:lnTo>
                    <a:pt x="85" y="101"/>
                  </a:lnTo>
                  <a:close/>
                </a:path>
              </a:pathLst>
            </a:custGeom>
            <a:solidFill>
              <a:srgbClr val="3333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57" name="Group 5"/>
          <p:cNvGrpSpPr/>
          <p:nvPr/>
        </p:nvGrpSpPr>
        <p:grpSpPr bwMode="auto">
          <a:xfrm>
            <a:off x="8946515" y="3188018"/>
            <a:ext cx="195263" cy="369887"/>
            <a:chOff x="3890" y="144"/>
            <a:chExt cx="232" cy="441"/>
          </a:xfrm>
        </p:grpSpPr>
        <p:sp>
          <p:nvSpPr>
            <p:cNvPr id="158" name="Freeform 6"/>
            <p:cNvSpPr/>
            <p:nvPr/>
          </p:nvSpPr>
          <p:spPr bwMode="auto">
            <a:xfrm>
              <a:off x="3897" y="144"/>
              <a:ext cx="166" cy="157"/>
            </a:xfrm>
            <a:custGeom>
              <a:avLst/>
              <a:gdLst>
                <a:gd name="T0" fmla="*/ 0 w 101"/>
                <a:gd name="T1" fmla="*/ 0 h 96"/>
                <a:gd name="T2" fmla="*/ 1750 w 101"/>
                <a:gd name="T3" fmla="*/ 2175 h 96"/>
                <a:gd name="T4" fmla="*/ 3072 w 101"/>
                <a:gd name="T5" fmla="*/ 4694 h 96"/>
                <a:gd name="T6" fmla="*/ 5851 w 101"/>
                <a:gd name="T7" fmla="*/ 6448 h 96"/>
                <a:gd name="T8" fmla="*/ 8946 w 101"/>
                <a:gd name="T9" fmla="*/ 8040 h 96"/>
                <a:gd name="T10" fmla="*/ 11418 w 101"/>
                <a:gd name="T11" fmla="*/ 8800 h 96"/>
                <a:gd name="T12" fmla="*/ 13638 w 101"/>
                <a:gd name="T13" fmla="*/ 9209 h 96"/>
                <a:gd name="T14" fmla="*/ 15136 w 101"/>
                <a:gd name="T15" fmla="*/ 10292 h 96"/>
                <a:gd name="T16" fmla="*/ 17557 w 101"/>
                <a:gd name="T17" fmla="*/ 10545 h 96"/>
                <a:gd name="T18" fmla="*/ 19438 w 101"/>
                <a:gd name="T19" fmla="*/ 11360 h 96"/>
                <a:gd name="T20" fmla="*/ 20987 w 101"/>
                <a:gd name="T21" fmla="*/ 12076 h 96"/>
                <a:gd name="T22" fmla="*/ 22415 w 101"/>
                <a:gd name="T23" fmla="*/ 12742 h 96"/>
                <a:gd name="T24" fmla="*/ 24165 w 101"/>
                <a:gd name="T25" fmla="*/ 13700 h 96"/>
                <a:gd name="T26" fmla="*/ 28383 w 101"/>
                <a:gd name="T27" fmla="*/ 16189 h 96"/>
                <a:gd name="T28" fmla="*/ 31948 w 101"/>
                <a:gd name="T29" fmla="*/ 18578 h 96"/>
                <a:gd name="T30" fmla="*/ 34493 w 101"/>
                <a:gd name="T31" fmla="*/ 21910 h 96"/>
                <a:gd name="T32" fmla="*/ 36840 w 101"/>
                <a:gd name="T33" fmla="*/ 25373 h 96"/>
                <a:gd name="T34" fmla="*/ 37551 w 101"/>
                <a:gd name="T35" fmla="*/ 27784 h 96"/>
                <a:gd name="T36" fmla="*/ 38496 w 101"/>
                <a:gd name="T37" fmla="*/ 30383 h 96"/>
                <a:gd name="T38" fmla="*/ 38869 w 101"/>
                <a:gd name="T39" fmla="*/ 32906 h 96"/>
                <a:gd name="T40" fmla="*/ 39301 w 101"/>
                <a:gd name="T41" fmla="*/ 35168 h 96"/>
                <a:gd name="T42" fmla="*/ 38164 w 101"/>
                <a:gd name="T43" fmla="*/ 34079 h 96"/>
                <a:gd name="T44" fmla="*/ 37398 w 101"/>
                <a:gd name="T45" fmla="*/ 32697 h 96"/>
                <a:gd name="T46" fmla="*/ 36840 w 101"/>
                <a:gd name="T47" fmla="*/ 30676 h 96"/>
                <a:gd name="T48" fmla="*/ 35741 w 101"/>
                <a:gd name="T49" fmla="*/ 28850 h 96"/>
                <a:gd name="T50" fmla="*/ 34922 w 101"/>
                <a:gd name="T51" fmla="*/ 27527 h 96"/>
                <a:gd name="T52" fmla="*/ 33077 w 101"/>
                <a:gd name="T53" fmla="*/ 24631 h 96"/>
                <a:gd name="T54" fmla="*/ 30196 w 101"/>
                <a:gd name="T55" fmla="*/ 22405 h 96"/>
                <a:gd name="T56" fmla="*/ 27635 w 101"/>
                <a:gd name="T57" fmla="*/ 20121 h 96"/>
                <a:gd name="T58" fmla="*/ 24581 w 101"/>
                <a:gd name="T59" fmla="*/ 18578 h 96"/>
                <a:gd name="T60" fmla="*/ 22847 w 101"/>
                <a:gd name="T61" fmla="*/ 17641 h 96"/>
                <a:gd name="T62" fmla="*/ 20543 w 101"/>
                <a:gd name="T63" fmla="*/ 16832 h 96"/>
                <a:gd name="T64" fmla="*/ 18314 w 101"/>
                <a:gd name="T65" fmla="*/ 16590 h 96"/>
                <a:gd name="T66" fmla="*/ 16303 w 101"/>
                <a:gd name="T67" fmla="*/ 16189 h 96"/>
                <a:gd name="T68" fmla="*/ 13901 w 101"/>
                <a:gd name="T69" fmla="*/ 15558 h 96"/>
                <a:gd name="T70" fmla="*/ 11668 w 101"/>
                <a:gd name="T71" fmla="*/ 15061 h 96"/>
                <a:gd name="T72" fmla="*/ 8946 w 101"/>
                <a:gd name="T73" fmla="*/ 14488 h 96"/>
                <a:gd name="T74" fmla="*/ 6645 w 101"/>
                <a:gd name="T75" fmla="*/ 14488 h 96"/>
                <a:gd name="T76" fmla="*/ 0 w 101"/>
                <a:gd name="T77" fmla="*/ 0 h 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1" h="96">
                  <a:moveTo>
                    <a:pt x="0" y="0"/>
                  </a:moveTo>
                  <a:lnTo>
                    <a:pt x="4" y="6"/>
                  </a:lnTo>
                  <a:lnTo>
                    <a:pt x="8" y="13"/>
                  </a:lnTo>
                  <a:lnTo>
                    <a:pt x="15" y="18"/>
                  </a:lnTo>
                  <a:lnTo>
                    <a:pt x="23" y="22"/>
                  </a:lnTo>
                  <a:lnTo>
                    <a:pt x="29" y="24"/>
                  </a:lnTo>
                  <a:lnTo>
                    <a:pt x="35" y="25"/>
                  </a:lnTo>
                  <a:lnTo>
                    <a:pt x="39" y="28"/>
                  </a:lnTo>
                  <a:lnTo>
                    <a:pt x="45" y="29"/>
                  </a:lnTo>
                  <a:lnTo>
                    <a:pt x="50" y="31"/>
                  </a:lnTo>
                  <a:lnTo>
                    <a:pt x="54" y="33"/>
                  </a:lnTo>
                  <a:lnTo>
                    <a:pt x="58" y="35"/>
                  </a:lnTo>
                  <a:lnTo>
                    <a:pt x="62" y="37"/>
                  </a:lnTo>
                  <a:lnTo>
                    <a:pt x="73" y="44"/>
                  </a:lnTo>
                  <a:lnTo>
                    <a:pt x="82" y="51"/>
                  </a:lnTo>
                  <a:lnTo>
                    <a:pt x="89" y="60"/>
                  </a:lnTo>
                  <a:lnTo>
                    <a:pt x="95" y="69"/>
                  </a:lnTo>
                  <a:lnTo>
                    <a:pt x="97" y="76"/>
                  </a:lnTo>
                  <a:lnTo>
                    <a:pt x="99" y="83"/>
                  </a:lnTo>
                  <a:lnTo>
                    <a:pt x="100" y="90"/>
                  </a:lnTo>
                  <a:lnTo>
                    <a:pt x="101" y="96"/>
                  </a:lnTo>
                  <a:lnTo>
                    <a:pt x="98" y="93"/>
                  </a:lnTo>
                  <a:lnTo>
                    <a:pt x="96" y="89"/>
                  </a:lnTo>
                  <a:lnTo>
                    <a:pt x="95" y="84"/>
                  </a:lnTo>
                  <a:lnTo>
                    <a:pt x="92" y="79"/>
                  </a:lnTo>
                  <a:lnTo>
                    <a:pt x="90" y="75"/>
                  </a:lnTo>
                  <a:lnTo>
                    <a:pt x="85" y="67"/>
                  </a:lnTo>
                  <a:lnTo>
                    <a:pt x="78" y="61"/>
                  </a:lnTo>
                  <a:lnTo>
                    <a:pt x="71" y="55"/>
                  </a:lnTo>
                  <a:lnTo>
                    <a:pt x="63" y="51"/>
                  </a:lnTo>
                  <a:lnTo>
                    <a:pt x="59" y="48"/>
                  </a:lnTo>
                  <a:lnTo>
                    <a:pt x="53" y="46"/>
                  </a:lnTo>
                  <a:lnTo>
                    <a:pt x="47" y="45"/>
                  </a:lnTo>
                  <a:lnTo>
                    <a:pt x="42" y="44"/>
                  </a:lnTo>
                  <a:lnTo>
                    <a:pt x="36" y="43"/>
                  </a:lnTo>
                  <a:lnTo>
                    <a:pt x="30" y="41"/>
                  </a:lnTo>
                  <a:lnTo>
                    <a:pt x="23" y="40"/>
                  </a:lnTo>
                  <a:lnTo>
                    <a:pt x="17" y="40"/>
                  </a:lnTo>
                  <a:lnTo>
                    <a:pt x="0" y="0"/>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9" name="Freeform 7"/>
            <p:cNvSpPr/>
            <p:nvPr/>
          </p:nvSpPr>
          <p:spPr bwMode="auto">
            <a:xfrm>
              <a:off x="3926" y="209"/>
              <a:ext cx="163" cy="154"/>
            </a:xfrm>
            <a:custGeom>
              <a:avLst/>
              <a:gdLst>
                <a:gd name="T0" fmla="*/ 0 w 102"/>
                <a:gd name="T1" fmla="*/ 0 h 94"/>
                <a:gd name="T2" fmla="*/ 1114 w 102"/>
                <a:gd name="T3" fmla="*/ 1782 h 94"/>
                <a:gd name="T4" fmla="*/ 2280 w 102"/>
                <a:gd name="T5" fmla="*/ 3637 h 94"/>
                <a:gd name="T6" fmla="*/ 3783 w 102"/>
                <a:gd name="T7" fmla="*/ 5698 h 94"/>
                <a:gd name="T8" fmla="*/ 6400 w 102"/>
                <a:gd name="T9" fmla="*/ 7484 h 94"/>
                <a:gd name="T10" fmla="*/ 7827 w 102"/>
                <a:gd name="T11" fmla="*/ 8241 h 94"/>
                <a:gd name="T12" fmla="*/ 9305 w 102"/>
                <a:gd name="T13" fmla="*/ 8688 h 94"/>
                <a:gd name="T14" fmla="*/ 10544 w 102"/>
                <a:gd name="T15" fmla="*/ 9761 h 94"/>
                <a:gd name="T16" fmla="*/ 12161 w 102"/>
                <a:gd name="T17" fmla="*/ 10021 h 94"/>
                <a:gd name="T18" fmla="*/ 13609 w 102"/>
                <a:gd name="T19" fmla="*/ 10962 h 94"/>
                <a:gd name="T20" fmla="*/ 14766 w 102"/>
                <a:gd name="T21" fmla="*/ 11152 h 94"/>
                <a:gd name="T22" fmla="*/ 15790 w 102"/>
                <a:gd name="T23" fmla="*/ 12261 h 94"/>
                <a:gd name="T24" fmla="*/ 16850 w 102"/>
                <a:gd name="T25" fmla="*/ 12910 h 94"/>
                <a:gd name="T26" fmla="*/ 19988 w 102"/>
                <a:gd name="T27" fmla="*/ 15294 h 94"/>
                <a:gd name="T28" fmla="*/ 22389 w 102"/>
                <a:gd name="T29" fmla="*/ 18270 h 94"/>
                <a:gd name="T30" fmla="*/ 24669 w 102"/>
                <a:gd name="T31" fmla="*/ 21150 h 94"/>
                <a:gd name="T32" fmla="*/ 26380 w 102"/>
                <a:gd name="T33" fmla="*/ 25056 h 94"/>
                <a:gd name="T34" fmla="*/ 26927 w 102"/>
                <a:gd name="T35" fmla="*/ 27458 h 94"/>
                <a:gd name="T36" fmla="*/ 27379 w 102"/>
                <a:gd name="T37" fmla="*/ 29932 h 94"/>
                <a:gd name="T38" fmla="*/ 27951 w 102"/>
                <a:gd name="T39" fmla="*/ 32538 h 94"/>
                <a:gd name="T40" fmla="*/ 28212 w 102"/>
                <a:gd name="T41" fmla="*/ 35133 h 94"/>
                <a:gd name="T42" fmla="*/ 26927 w 102"/>
                <a:gd name="T43" fmla="*/ 33985 h 94"/>
                <a:gd name="T44" fmla="*/ 26615 w 102"/>
                <a:gd name="T45" fmla="*/ 32538 h 94"/>
                <a:gd name="T46" fmla="*/ 26117 w 102"/>
                <a:gd name="T47" fmla="*/ 30327 h 94"/>
                <a:gd name="T48" fmla="*/ 25813 w 102"/>
                <a:gd name="T49" fmla="*/ 28534 h 94"/>
                <a:gd name="T50" fmla="*/ 25009 w 102"/>
                <a:gd name="T51" fmla="*/ 26896 h 94"/>
                <a:gd name="T52" fmla="*/ 23763 w 102"/>
                <a:gd name="T53" fmla="*/ 23968 h 94"/>
                <a:gd name="T54" fmla="*/ 21813 w 102"/>
                <a:gd name="T55" fmla="*/ 21727 h 94"/>
                <a:gd name="T56" fmla="*/ 19988 w 102"/>
                <a:gd name="T57" fmla="*/ 19861 h 94"/>
                <a:gd name="T58" fmla="*/ 17654 w 102"/>
                <a:gd name="T59" fmla="*/ 18270 h 94"/>
                <a:gd name="T60" fmla="*/ 16153 w 102"/>
                <a:gd name="T61" fmla="*/ 17174 h 94"/>
                <a:gd name="T62" fmla="*/ 14766 w 102"/>
                <a:gd name="T63" fmla="*/ 16417 h 94"/>
                <a:gd name="T64" fmla="*/ 12858 w 102"/>
                <a:gd name="T65" fmla="*/ 15991 h 94"/>
                <a:gd name="T66" fmla="*/ 11394 w 102"/>
                <a:gd name="T67" fmla="*/ 15294 h 94"/>
                <a:gd name="T68" fmla="*/ 9660 w 102"/>
                <a:gd name="T69" fmla="*/ 14630 h 94"/>
                <a:gd name="T70" fmla="*/ 8046 w 102"/>
                <a:gd name="T71" fmla="*/ 14630 h 94"/>
                <a:gd name="T72" fmla="*/ 6400 w 102"/>
                <a:gd name="T73" fmla="*/ 14234 h 94"/>
                <a:gd name="T74" fmla="*/ 5035 w 102"/>
                <a:gd name="T75" fmla="*/ 13962 h 94"/>
                <a:gd name="T76" fmla="*/ 0 w 102"/>
                <a:gd name="T77" fmla="*/ 0 h 9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2" h="94">
                  <a:moveTo>
                    <a:pt x="0" y="0"/>
                  </a:moveTo>
                  <a:lnTo>
                    <a:pt x="4" y="5"/>
                  </a:lnTo>
                  <a:lnTo>
                    <a:pt x="8" y="10"/>
                  </a:lnTo>
                  <a:lnTo>
                    <a:pt x="14" y="15"/>
                  </a:lnTo>
                  <a:lnTo>
                    <a:pt x="23" y="20"/>
                  </a:lnTo>
                  <a:lnTo>
                    <a:pt x="28" y="22"/>
                  </a:lnTo>
                  <a:lnTo>
                    <a:pt x="34" y="23"/>
                  </a:lnTo>
                  <a:lnTo>
                    <a:pt x="38" y="26"/>
                  </a:lnTo>
                  <a:lnTo>
                    <a:pt x="44" y="27"/>
                  </a:lnTo>
                  <a:lnTo>
                    <a:pt x="49" y="29"/>
                  </a:lnTo>
                  <a:lnTo>
                    <a:pt x="53" y="30"/>
                  </a:lnTo>
                  <a:lnTo>
                    <a:pt x="57" y="33"/>
                  </a:lnTo>
                  <a:lnTo>
                    <a:pt x="61" y="35"/>
                  </a:lnTo>
                  <a:lnTo>
                    <a:pt x="72" y="41"/>
                  </a:lnTo>
                  <a:lnTo>
                    <a:pt x="81" y="49"/>
                  </a:lnTo>
                  <a:lnTo>
                    <a:pt x="89" y="57"/>
                  </a:lnTo>
                  <a:lnTo>
                    <a:pt x="95" y="67"/>
                  </a:lnTo>
                  <a:lnTo>
                    <a:pt x="97" y="73"/>
                  </a:lnTo>
                  <a:lnTo>
                    <a:pt x="99" y="80"/>
                  </a:lnTo>
                  <a:lnTo>
                    <a:pt x="101" y="87"/>
                  </a:lnTo>
                  <a:lnTo>
                    <a:pt x="102" y="94"/>
                  </a:lnTo>
                  <a:lnTo>
                    <a:pt x="97" y="91"/>
                  </a:lnTo>
                  <a:lnTo>
                    <a:pt x="96" y="87"/>
                  </a:lnTo>
                  <a:lnTo>
                    <a:pt x="94" y="81"/>
                  </a:lnTo>
                  <a:lnTo>
                    <a:pt x="93" y="76"/>
                  </a:lnTo>
                  <a:lnTo>
                    <a:pt x="90" y="72"/>
                  </a:lnTo>
                  <a:lnTo>
                    <a:pt x="86" y="64"/>
                  </a:lnTo>
                  <a:lnTo>
                    <a:pt x="79" y="58"/>
                  </a:lnTo>
                  <a:lnTo>
                    <a:pt x="72" y="53"/>
                  </a:lnTo>
                  <a:lnTo>
                    <a:pt x="64" y="49"/>
                  </a:lnTo>
                  <a:lnTo>
                    <a:pt x="58" y="46"/>
                  </a:lnTo>
                  <a:lnTo>
                    <a:pt x="53" y="44"/>
                  </a:lnTo>
                  <a:lnTo>
                    <a:pt x="46" y="43"/>
                  </a:lnTo>
                  <a:lnTo>
                    <a:pt x="41" y="41"/>
                  </a:lnTo>
                  <a:lnTo>
                    <a:pt x="35" y="39"/>
                  </a:lnTo>
                  <a:lnTo>
                    <a:pt x="29" y="39"/>
                  </a:lnTo>
                  <a:lnTo>
                    <a:pt x="23" y="38"/>
                  </a:lnTo>
                  <a:lnTo>
                    <a:pt x="18" y="37"/>
                  </a:lnTo>
                  <a:lnTo>
                    <a:pt x="0" y="0"/>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0" name="Freeform 8"/>
            <p:cNvSpPr/>
            <p:nvPr/>
          </p:nvSpPr>
          <p:spPr bwMode="auto">
            <a:xfrm>
              <a:off x="3952" y="271"/>
              <a:ext cx="170" cy="183"/>
            </a:xfrm>
            <a:custGeom>
              <a:avLst/>
              <a:gdLst>
                <a:gd name="T0" fmla="*/ 0 w 103"/>
                <a:gd name="T1" fmla="*/ 0 h 113"/>
                <a:gd name="T2" fmla="*/ 1804 w 103"/>
                <a:gd name="T3" fmla="*/ 2214 h 113"/>
                <a:gd name="T4" fmla="*/ 4573 w 103"/>
                <a:gd name="T5" fmla="*/ 4581 h 113"/>
                <a:gd name="T6" fmla="*/ 7643 w 103"/>
                <a:gd name="T7" fmla="*/ 6803 h 113"/>
                <a:gd name="T8" fmla="*/ 11073 w 103"/>
                <a:gd name="T9" fmla="*/ 7798 h 113"/>
                <a:gd name="T10" fmla="*/ 13384 w 103"/>
                <a:gd name="T11" fmla="*/ 8790 h 113"/>
                <a:gd name="T12" fmla="*/ 15642 w 103"/>
                <a:gd name="T13" fmla="*/ 9025 h 113"/>
                <a:gd name="T14" fmla="*/ 17589 w 103"/>
                <a:gd name="T15" fmla="*/ 9793 h 113"/>
                <a:gd name="T16" fmla="*/ 20098 w 103"/>
                <a:gd name="T17" fmla="*/ 10407 h 113"/>
                <a:gd name="T18" fmla="*/ 22521 w 103"/>
                <a:gd name="T19" fmla="*/ 11017 h 113"/>
                <a:gd name="T20" fmla="*/ 25132 w 103"/>
                <a:gd name="T21" fmla="*/ 11638 h 113"/>
                <a:gd name="T22" fmla="*/ 26982 w 103"/>
                <a:gd name="T23" fmla="*/ 12395 h 113"/>
                <a:gd name="T24" fmla="*/ 29030 w 103"/>
                <a:gd name="T25" fmla="*/ 13014 h 113"/>
                <a:gd name="T26" fmla="*/ 32686 w 103"/>
                <a:gd name="T27" fmla="*/ 14857 h 113"/>
                <a:gd name="T28" fmla="*/ 35740 w 103"/>
                <a:gd name="T29" fmla="*/ 16854 h 113"/>
                <a:gd name="T30" fmla="*/ 37601 w 103"/>
                <a:gd name="T31" fmla="*/ 19225 h 113"/>
                <a:gd name="T32" fmla="*/ 39130 w 103"/>
                <a:gd name="T33" fmla="*/ 22065 h 113"/>
                <a:gd name="T34" fmla="*/ 41480 w 103"/>
                <a:gd name="T35" fmla="*/ 26214 h 113"/>
                <a:gd name="T36" fmla="*/ 42175 w 103"/>
                <a:gd name="T37" fmla="*/ 29272 h 113"/>
                <a:gd name="T38" fmla="*/ 42175 w 103"/>
                <a:gd name="T39" fmla="*/ 32508 h 113"/>
                <a:gd name="T40" fmla="*/ 41498 w 103"/>
                <a:gd name="T41" fmla="*/ 36257 h 113"/>
                <a:gd name="T42" fmla="*/ 40371 w 103"/>
                <a:gd name="T43" fmla="*/ 36723 h 113"/>
                <a:gd name="T44" fmla="*/ 40371 w 103"/>
                <a:gd name="T45" fmla="*/ 34132 h 113"/>
                <a:gd name="T46" fmla="*/ 40371 w 103"/>
                <a:gd name="T47" fmla="*/ 30901 h 113"/>
                <a:gd name="T48" fmla="*/ 39130 w 103"/>
                <a:gd name="T49" fmla="*/ 27295 h 113"/>
                <a:gd name="T50" fmla="*/ 38001 w 103"/>
                <a:gd name="T51" fmla="*/ 24284 h 113"/>
                <a:gd name="T52" fmla="*/ 36459 w 103"/>
                <a:gd name="T53" fmla="*/ 21989 h 113"/>
                <a:gd name="T54" fmla="*/ 35078 w 103"/>
                <a:gd name="T55" fmla="*/ 19840 h 113"/>
                <a:gd name="T56" fmla="*/ 32686 w 103"/>
                <a:gd name="T57" fmla="*/ 18467 h 113"/>
                <a:gd name="T58" fmla="*/ 29733 w 103"/>
                <a:gd name="T59" fmla="*/ 16854 h 113"/>
                <a:gd name="T60" fmla="*/ 27695 w 103"/>
                <a:gd name="T61" fmla="*/ 16221 h 113"/>
                <a:gd name="T62" fmla="*/ 25143 w 103"/>
                <a:gd name="T63" fmla="*/ 15229 h 113"/>
                <a:gd name="T64" fmla="*/ 22090 w 103"/>
                <a:gd name="T65" fmla="*/ 14857 h 113"/>
                <a:gd name="T66" fmla="*/ 18717 w 103"/>
                <a:gd name="T67" fmla="*/ 14235 h 113"/>
                <a:gd name="T68" fmla="*/ 15642 w 103"/>
                <a:gd name="T69" fmla="*/ 14002 h 113"/>
                <a:gd name="T70" fmla="*/ 12458 w 103"/>
                <a:gd name="T71" fmla="*/ 13014 h 113"/>
                <a:gd name="T72" fmla="*/ 9477 w 103"/>
                <a:gd name="T73" fmla="*/ 12629 h 113"/>
                <a:gd name="T74" fmla="*/ 6457 w 103"/>
                <a:gd name="T75" fmla="*/ 12395 h 113"/>
                <a:gd name="T76" fmla="*/ 0 w 103"/>
                <a:gd name="T77" fmla="*/ 0 h 1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3" h="113">
                  <a:moveTo>
                    <a:pt x="0" y="0"/>
                  </a:moveTo>
                  <a:lnTo>
                    <a:pt x="4" y="7"/>
                  </a:lnTo>
                  <a:lnTo>
                    <a:pt x="11" y="14"/>
                  </a:lnTo>
                  <a:lnTo>
                    <a:pt x="19" y="21"/>
                  </a:lnTo>
                  <a:lnTo>
                    <a:pt x="27" y="24"/>
                  </a:lnTo>
                  <a:lnTo>
                    <a:pt x="33" y="27"/>
                  </a:lnTo>
                  <a:lnTo>
                    <a:pt x="38" y="28"/>
                  </a:lnTo>
                  <a:lnTo>
                    <a:pt x="43" y="30"/>
                  </a:lnTo>
                  <a:lnTo>
                    <a:pt x="49" y="32"/>
                  </a:lnTo>
                  <a:lnTo>
                    <a:pt x="55" y="34"/>
                  </a:lnTo>
                  <a:lnTo>
                    <a:pt x="61" y="36"/>
                  </a:lnTo>
                  <a:lnTo>
                    <a:pt x="66" y="38"/>
                  </a:lnTo>
                  <a:lnTo>
                    <a:pt x="71" y="40"/>
                  </a:lnTo>
                  <a:lnTo>
                    <a:pt x="80" y="46"/>
                  </a:lnTo>
                  <a:lnTo>
                    <a:pt x="87" y="52"/>
                  </a:lnTo>
                  <a:lnTo>
                    <a:pt x="92" y="59"/>
                  </a:lnTo>
                  <a:lnTo>
                    <a:pt x="96" y="68"/>
                  </a:lnTo>
                  <a:lnTo>
                    <a:pt x="101" y="80"/>
                  </a:lnTo>
                  <a:lnTo>
                    <a:pt x="103" y="90"/>
                  </a:lnTo>
                  <a:lnTo>
                    <a:pt x="103" y="100"/>
                  </a:lnTo>
                  <a:lnTo>
                    <a:pt x="102" y="111"/>
                  </a:lnTo>
                  <a:lnTo>
                    <a:pt x="99" y="113"/>
                  </a:lnTo>
                  <a:lnTo>
                    <a:pt x="99" y="105"/>
                  </a:lnTo>
                  <a:lnTo>
                    <a:pt x="99" y="95"/>
                  </a:lnTo>
                  <a:lnTo>
                    <a:pt x="96" y="84"/>
                  </a:lnTo>
                  <a:lnTo>
                    <a:pt x="93" y="75"/>
                  </a:lnTo>
                  <a:lnTo>
                    <a:pt x="89" y="67"/>
                  </a:lnTo>
                  <a:lnTo>
                    <a:pt x="86" y="61"/>
                  </a:lnTo>
                  <a:lnTo>
                    <a:pt x="80" y="57"/>
                  </a:lnTo>
                  <a:lnTo>
                    <a:pt x="73" y="52"/>
                  </a:lnTo>
                  <a:lnTo>
                    <a:pt x="68" y="50"/>
                  </a:lnTo>
                  <a:lnTo>
                    <a:pt x="62" y="47"/>
                  </a:lnTo>
                  <a:lnTo>
                    <a:pt x="54" y="46"/>
                  </a:lnTo>
                  <a:lnTo>
                    <a:pt x="46" y="44"/>
                  </a:lnTo>
                  <a:lnTo>
                    <a:pt x="38" y="43"/>
                  </a:lnTo>
                  <a:lnTo>
                    <a:pt x="30" y="40"/>
                  </a:lnTo>
                  <a:lnTo>
                    <a:pt x="23" y="39"/>
                  </a:lnTo>
                  <a:lnTo>
                    <a:pt x="16" y="38"/>
                  </a:lnTo>
                  <a:lnTo>
                    <a:pt x="0" y="0"/>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1" name="Freeform 9"/>
            <p:cNvSpPr/>
            <p:nvPr/>
          </p:nvSpPr>
          <p:spPr bwMode="auto">
            <a:xfrm>
              <a:off x="3890" y="144"/>
              <a:ext cx="164" cy="441"/>
            </a:xfrm>
            <a:custGeom>
              <a:avLst/>
              <a:gdLst>
                <a:gd name="T0" fmla="*/ 16760 w 102"/>
                <a:gd name="T1" fmla="*/ 43470 h 269"/>
                <a:gd name="T2" fmla="*/ 29895 w 102"/>
                <a:gd name="T3" fmla="*/ 80041 h 269"/>
                <a:gd name="T4" fmla="*/ 30477 w 102"/>
                <a:gd name="T5" fmla="*/ 83070 h 269"/>
                <a:gd name="T6" fmla="*/ 30477 w 102"/>
                <a:gd name="T7" fmla="*/ 86008 h 269"/>
                <a:gd name="T8" fmla="*/ 29895 w 102"/>
                <a:gd name="T9" fmla="*/ 88864 h 269"/>
                <a:gd name="T10" fmla="*/ 28653 w 102"/>
                <a:gd name="T11" fmla="*/ 91477 h 269"/>
                <a:gd name="T12" fmla="*/ 27168 w 102"/>
                <a:gd name="T13" fmla="*/ 94274 h 269"/>
                <a:gd name="T14" fmla="*/ 25637 w 102"/>
                <a:gd name="T15" fmla="*/ 96728 h 269"/>
                <a:gd name="T16" fmla="*/ 23531 w 102"/>
                <a:gd name="T17" fmla="*/ 98895 h 269"/>
                <a:gd name="T18" fmla="*/ 21606 w 102"/>
                <a:gd name="T19" fmla="*/ 100217 h 269"/>
                <a:gd name="T20" fmla="*/ 20117 w 102"/>
                <a:gd name="T21" fmla="*/ 100932 h 269"/>
                <a:gd name="T22" fmla="*/ 18649 w 102"/>
                <a:gd name="T23" fmla="*/ 100932 h 269"/>
                <a:gd name="T24" fmla="*/ 17275 w 102"/>
                <a:gd name="T25" fmla="*/ 101381 h 269"/>
                <a:gd name="T26" fmla="*/ 16315 w 102"/>
                <a:gd name="T27" fmla="*/ 100932 h 269"/>
                <a:gd name="T28" fmla="*/ 14865 w 102"/>
                <a:gd name="T29" fmla="*/ 100712 h 269"/>
                <a:gd name="T30" fmla="*/ 14070 w 102"/>
                <a:gd name="T31" fmla="*/ 99809 h 269"/>
                <a:gd name="T32" fmla="*/ 13151 w 102"/>
                <a:gd name="T33" fmla="*/ 98468 h 269"/>
                <a:gd name="T34" fmla="*/ 12567 w 102"/>
                <a:gd name="T35" fmla="*/ 97164 h 269"/>
                <a:gd name="T36" fmla="*/ 11917 w 102"/>
                <a:gd name="T37" fmla="*/ 94571 h 269"/>
                <a:gd name="T38" fmla="*/ 11917 w 102"/>
                <a:gd name="T39" fmla="*/ 91477 h 269"/>
                <a:gd name="T40" fmla="*/ 12567 w 102"/>
                <a:gd name="T41" fmla="*/ 88452 h 269"/>
                <a:gd name="T42" fmla="*/ 13438 w 102"/>
                <a:gd name="T43" fmla="*/ 85526 h 269"/>
                <a:gd name="T44" fmla="*/ 14865 w 102"/>
                <a:gd name="T45" fmla="*/ 82672 h 269"/>
                <a:gd name="T46" fmla="*/ 16315 w 102"/>
                <a:gd name="T47" fmla="*/ 80246 h 269"/>
                <a:gd name="T48" fmla="*/ 18593 w 102"/>
                <a:gd name="T49" fmla="*/ 78006 h 269"/>
                <a:gd name="T50" fmla="*/ 20117 w 102"/>
                <a:gd name="T51" fmla="*/ 76800 h 269"/>
                <a:gd name="T52" fmla="*/ 21691 w 102"/>
                <a:gd name="T53" fmla="*/ 75875 h 269"/>
                <a:gd name="T54" fmla="*/ 23531 w 102"/>
                <a:gd name="T55" fmla="*/ 75455 h 269"/>
                <a:gd name="T56" fmla="*/ 24693 w 102"/>
                <a:gd name="T57" fmla="*/ 75455 h 269"/>
                <a:gd name="T58" fmla="*/ 26232 w 102"/>
                <a:gd name="T59" fmla="*/ 75455 h 269"/>
                <a:gd name="T60" fmla="*/ 0 w 102"/>
                <a:gd name="T61" fmla="*/ 667 h 269"/>
                <a:gd name="T62" fmla="*/ 1518 w 102"/>
                <a:gd name="T63" fmla="*/ 0 h 269"/>
                <a:gd name="T64" fmla="*/ 6483 w 102"/>
                <a:gd name="T65" fmla="*/ 15127 h 269"/>
                <a:gd name="T66" fmla="*/ 11917 w 102"/>
                <a:gd name="T67" fmla="*/ 29024 h 269"/>
                <a:gd name="T68" fmla="*/ 16760 w 102"/>
                <a:gd name="T69" fmla="*/ 43470 h 2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2" h="269">
                  <a:moveTo>
                    <a:pt x="56" y="115"/>
                  </a:moveTo>
                  <a:lnTo>
                    <a:pt x="100" y="212"/>
                  </a:lnTo>
                  <a:lnTo>
                    <a:pt x="102" y="220"/>
                  </a:lnTo>
                  <a:lnTo>
                    <a:pt x="102" y="228"/>
                  </a:lnTo>
                  <a:lnTo>
                    <a:pt x="100" y="236"/>
                  </a:lnTo>
                  <a:lnTo>
                    <a:pt x="96" y="243"/>
                  </a:lnTo>
                  <a:lnTo>
                    <a:pt x="91" y="250"/>
                  </a:lnTo>
                  <a:lnTo>
                    <a:pt x="86" y="257"/>
                  </a:lnTo>
                  <a:lnTo>
                    <a:pt x="79" y="262"/>
                  </a:lnTo>
                  <a:lnTo>
                    <a:pt x="72" y="266"/>
                  </a:lnTo>
                  <a:lnTo>
                    <a:pt x="67" y="268"/>
                  </a:lnTo>
                  <a:lnTo>
                    <a:pt x="63" y="268"/>
                  </a:lnTo>
                  <a:lnTo>
                    <a:pt x="58" y="269"/>
                  </a:lnTo>
                  <a:lnTo>
                    <a:pt x="55" y="268"/>
                  </a:lnTo>
                  <a:lnTo>
                    <a:pt x="50" y="267"/>
                  </a:lnTo>
                  <a:lnTo>
                    <a:pt x="47" y="265"/>
                  </a:lnTo>
                  <a:lnTo>
                    <a:pt x="44" y="261"/>
                  </a:lnTo>
                  <a:lnTo>
                    <a:pt x="42" y="258"/>
                  </a:lnTo>
                  <a:lnTo>
                    <a:pt x="40" y="251"/>
                  </a:lnTo>
                  <a:lnTo>
                    <a:pt x="40" y="243"/>
                  </a:lnTo>
                  <a:lnTo>
                    <a:pt x="42" y="235"/>
                  </a:lnTo>
                  <a:lnTo>
                    <a:pt x="45" y="227"/>
                  </a:lnTo>
                  <a:lnTo>
                    <a:pt x="50" y="219"/>
                  </a:lnTo>
                  <a:lnTo>
                    <a:pt x="55" y="213"/>
                  </a:lnTo>
                  <a:lnTo>
                    <a:pt x="62" y="207"/>
                  </a:lnTo>
                  <a:lnTo>
                    <a:pt x="67" y="204"/>
                  </a:lnTo>
                  <a:lnTo>
                    <a:pt x="73" y="201"/>
                  </a:lnTo>
                  <a:lnTo>
                    <a:pt x="79" y="200"/>
                  </a:lnTo>
                  <a:lnTo>
                    <a:pt x="83" y="200"/>
                  </a:lnTo>
                  <a:lnTo>
                    <a:pt x="88" y="200"/>
                  </a:lnTo>
                  <a:lnTo>
                    <a:pt x="0" y="2"/>
                  </a:lnTo>
                  <a:lnTo>
                    <a:pt x="5" y="0"/>
                  </a:lnTo>
                  <a:lnTo>
                    <a:pt x="22" y="40"/>
                  </a:lnTo>
                  <a:lnTo>
                    <a:pt x="40" y="77"/>
                  </a:lnTo>
                  <a:lnTo>
                    <a:pt x="56" y="115"/>
                  </a:lnTo>
                  <a:close/>
                </a:path>
              </a:pathLst>
            </a:custGeom>
            <a:solidFill>
              <a:srgbClr val="8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sp>
        <p:nvSpPr>
          <p:cNvPr id="2" name="Rectangles 1"/>
          <p:cNvSpPr/>
          <p:nvPr/>
        </p:nvSpPr>
        <p:spPr>
          <a:xfrm>
            <a:off x="-97790" y="71120"/>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pic>
        <p:nvPicPr>
          <p:cNvPr id="3" name="Picture 2"/>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3255645" y="3242310"/>
            <a:ext cx="5422900" cy="1164590"/>
          </a:xfrm>
          <a:prstGeom prst="rect">
            <a:avLst/>
          </a:prstGeom>
        </p:spPr>
      </p:pic>
      <p:sp>
        <p:nvSpPr>
          <p:cNvPr id="5" name="Rectangle 1"/>
          <p:cNvSpPr/>
          <p:nvPr/>
        </p:nvSpPr>
        <p:spPr>
          <a:xfrm>
            <a:off x="3629660" y="4272915"/>
            <a:ext cx="4215130" cy="521970"/>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l" eaLnBrk="0" fontAlgn="base" hangingPunct="0">
              <a:spcBef>
                <a:spcPct val="0"/>
              </a:spcBef>
              <a:spcAft>
                <a:spcPct val="0"/>
              </a:spcAft>
              <a:defRPr/>
            </a:pPr>
            <a:r>
              <a:rPr lang="vi-VN" altLang="en-US" sz="2800" b="1" dirty="0">
                <a:ln w="11430"/>
                <a:solidFill>
                  <a:srgbClr val="FF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    À</a:t>
            </a:r>
            <a:r>
              <a:rPr lang="vi-VN" altLang="en-US" sz="2800" b="1" dirty="0">
                <a:ln w="11430"/>
                <a:solidFill>
                  <a:srgbClr val="C0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     a       á     a        à</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444"/>
                                        </p:tgtEl>
                                        <p:attrNameLst>
                                          <p:attrName>style.visibility</p:attrName>
                                        </p:attrNameLst>
                                      </p:cBhvr>
                                      <p:to>
                                        <p:strVal val="visible"/>
                                      </p:to>
                                    </p:set>
                                    <p:anim calcmode="lin" valueType="num">
                                      <p:cBhvr>
                                        <p:cTn id="7" dur="500" fill="hold"/>
                                        <p:tgtEl>
                                          <p:spTgt spid="11444"/>
                                        </p:tgtEl>
                                        <p:attrNameLst>
                                          <p:attrName>ppt_w</p:attrName>
                                        </p:attrNameLst>
                                      </p:cBhvr>
                                      <p:tavLst>
                                        <p:tav tm="0">
                                          <p:val>
                                            <p:fltVal val="0"/>
                                          </p:val>
                                        </p:tav>
                                        <p:tav tm="100000">
                                          <p:val>
                                            <p:strVal val="#ppt_w"/>
                                          </p:val>
                                        </p:tav>
                                      </p:tavLst>
                                    </p:anim>
                                    <p:anim calcmode="lin" valueType="num">
                                      <p:cBhvr>
                                        <p:cTn id="8" dur="500" fill="hold"/>
                                        <p:tgtEl>
                                          <p:spTgt spid="11444"/>
                                        </p:tgtEl>
                                        <p:attrNameLst>
                                          <p:attrName>ppt_h</p:attrName>
                                        </p:attrNameLst>
                                      </p:cBhvr>
                                      <p:tavLst>
                                        <p:tav tm="0">
                                          <p:val>
                                            <p:fltVal val="0"/>
                                          </p:val>
                                        </p:tav>
                                        <p:tav tm="100000">
                                          <p:val>
                                            <p:strVal val="#ppt_h"/>
                                          </p:val>
                                        </p:tav>
                                      </p:tavLst>
                                    </p:anim>
                                  </p:childTnLst>
                                </p:cTn>
                              </p:par>
                              <p:par>
                                <p:cTn id="9" presetID="63" presetClass="path" presetSubtype="0" repeatCount="indefinite" accel="50000" decel="50000" fill="hold" grpId="1" nodeType="withEffect">
                                  <p:stCondLst>
                                    <p:cond delay="0"/>
                                  </p:stCondLst>
                                  <p:childTnLst>
                                    <p:animMotion origin="layout" path="M 3.88889E-6 2.59259E-6 L -0.04341 -0.09144 " pathEditMode="relative" rAng="0" ptsTypes="AA">
                                      <p:cBhvr>
                                        <p:cTn id="10" dur="2000" fill="hold"/>
                                        <p:tgtEl>
                                          <p:spTgt spid="11444"/>
                                        </p:tgtEl>
                                        <p:attrNameLst>
                                          <p:attrName>ppt_x</p:attrName>
                                          <p:attrName>ppt_y</p:attrName>
                                        </p:attrNameLst>
                                      </p:cBhvr>
                                      <p:rCtr x="-2170" y="-4583"/>
                                    </p:animMotion>
                                  </p:childTnLst>
                                </p:cTn>
                              </p:par>
                              <p:par>
                                <p:cTn id="11" presetID="32" presetClass="emph" presetSubtype="0" repeatCount="indefinite" fill="hold" grpId="2" nodeType="withEffect">
                                  <p:stCondLst>
                                    <p:cond delay="0"/>
                                  </p:stCondLst>
                                  <p:childTnLst>
                                    <p:animClr clrSpc="rgb" dir="cw">
                                      <p:cBhvr override="childStyle">
                                        <p:cTn id="12" dur="50" fill="hold"/>
                                        <p:tgtEl>
                                          <p:spTgt spid="11444"/>
                                        </p:tgtEl>
                                        <p:attrNameLst>
                                          <p:attrName>style.color</p:attrName>
                                        </p:attrNameLst>
                                      </p:cBhvr>
                                      <p:to>
                                        <a:srgbClr val="FF0066"/>
                                      </p:to>
                                    </p:animClr>
                                    <p:animClr clrSpc="rgb" dir="cw">
                                      <p:cBhvr>
                                        <p:cTn id="13" dur="50" fill="hold"/>
                                        <p:tgtEl>
                                          <p:spTgt spid="11444"/>
                                        </p:tgtEl>
                                        <p:attrNameLst>
                                          <p:attrName>fillcolor</p:attrName>
                                        </p:attrNameLst>
                                      </p:cBhvr>
                                      <p:to>
                                        <a:srgbClr val="FF0066"/>
                                      </p:to>
                                    </p:animClr>
                                    <p:set>
                                      <p:cBhvr>
                                        <p:cTn id="14" dur="50" fill="hold"/>
                                        <p:tgtEl>
                                          <p:spTgt spid="11444"/>
                                        </p:tgtEl>
                                        <p:attrNameLst>
                                          <p:attrName>fill.type</p:attrName>
                                        </p:attrNameLst>
                                      </p:cBhvr>
                                      <p:to>
                                        <p:strVal val="solid"/>
                                      </p:to>
                                    </p:set>
                                    <p:set>
                                      <p:cBhvr>
                                        <p:cTn id="15" dur="50" fill="hold"/>
                                        <p:tgtEl>
                                          <p:spTgt spid="11444"/>
                                        </p:tgtEl>
                                        <p:attrNameLst>
                                          <p:attrName>fill.on</p:attrName>
                                        </p:attrNameLst>
                                      </p:cBhvr>
                                      <p:to>
                                        <p:strVal val="true"/>
                                      </p:to>
                                    </p:set>
                                    <p:animRot by="120000">
                                      <p:cBhvr>
                                        <p:cTn id="16" dur="50" fill="hold">
                                          <p:stCondLst>
                                            <p:cond delay="0"/>
                                          </p:stCondLst>
                                        </p:cTn>
                                        <p:tgtEl>
                                          <p:spTgt spid="11444"/>
                                        </p:tgtEl>
                                        <p:attrNameLst>
                                          <p:attrName>r</p:attrName>
                                        </p:attrNameLst>
                                      </p:cBhvr>
                                    </p:animRot>
                                    <p:animRot by="-240000">
                                      <p:cBhvr>
                                        <p:cTn id="17" dur="100" fill="hold">
                                          <p:stCondLst>
                                            <p:cond delay="100"/>
                                          </p:stCondLst>
                                        </p:cTn>
                                        <p:tgtEl>
                                          <p:spTgt spid="11444"/>
                                        </p:tgtEl>
                                        <p:attrNameLst>
                                          <p:attrName>r</p:attrName>
                                        </p:attrNameLst>
                                      </p:cBhvr>
                                    </p:animRot>
                                    <p:animRot by="240000">
                                      <p:cBhvr>
                                        <p:cTn id="18" dur="100" fill="hold">
                                          <p:stCondLst>
                                            <p:cond delay="200"/>
                                          </p:stCondLst>
                                        </p:cTn>
                                        <p:tgtEl>
                                          <p:spTgt spid="11444"/>
                                        </p:tgtEl>
                                        <p:attrNameLst>
                                          <p:attrName>r</p:attrName>
                                        </p:attrNameLst>
                                      </p:cBhvr>
                                    </p:animRot>
                                    <p:animRot by="-240000">
                                      <p:cBhvr>
                                        <p:cTn id="19" dur="100" fill="hold">
                                          <p:stCondLst>
                                            <p:cond delay="300"/>
                                          </p:stCondLst>
                                        </p:cTn>
                                        <p:tgtEl>
                                          <p:spTgt spid="11444"/>
                                        </p:tgtEl>
                                        <p:attrNameLst>
                                          <p:attrName>r</p:attrName>
                                        </p:attrNameLst>
                                      </p:cBhvr>
                                    </p:animRot>
                                    <p:animRot by="120000">
                                      <p:cBhvr>
                                        <p:cTn id="20" dur="100" fill="hold">
                                          <p:stCondLst>
                                            <p:cond delay="400"/>
                                          </p:stCondLst>
                                        </p:cTn>
                                        <p:tgtEl>
                                          <p:spTgt spid="11444"/>
                                        </p:tgtEl>
                                        <p:attrNameLst>
                                          <p:attrName>r</p:attrName>
                                        </p:attrNameLst>
                                      </p:cBhvr>
                                    </p:animRot>
                                  </p:childTnLst>
                                </p:cTn>
                              </p:par>
                              <p:par>
                                <p:cTn id="21" presetID="23" presetClass="entr" presetSubtype="16" fill="hold" nodeType="withEffect">
                                  <p:stCondLst>
                                    <p:cond delay="0"/>
                                  </p:stCondLst>
                                  <p:childTnLst>
                                    <p:set>
                                      <p:cBhvr>
                                        <p:cTn id="22" dur="1" fill="hold">
                                          <p:stCondLst>
                                            <p:cond delay="0"/>
                                          </p:stCondLst>
                                        </p:cTn>
                                        <p:tgtEl>
                                          <p:spTgt spid="11269"/>
                                        </p:tgtEl>
                                        <p:attrNameLst>
                                          <p:attrName>style.visibility</p:attrName>
                                        </p:attrNameLst>
                                      </p:cBhvr>
                                      <p:to>
                                        <p:strVal val="visible"/>
                                      </p:to>
                                    </p:set>
                                    <p:anim calcmode="lin" valueType="num">
                                      <p:cBhvr>
                                        <p:cTn id="23" dur="500" fill="hold"/>
                                        <p:tgtEl>
                                          <p:spTgt spid="11269"/>
                                        </p:tgtEl>
                                        <p:attrNameLst>
                                          <p:attrName>ppt_w</p:attrName>
                                        </p:attrNameLst>
                                      </p:cBhvr>
                                      <p:tavLst>
                                        <p:tav tm="0">
                                          <p:val>
                                            <p:fltVal val="0"/>
                                          </p:val>
                                        </p:tav>
                                        <p:tav tm="100000">
                                          <p:val>
                                            <p:strVal val="#ppt_w"/>
                                          </p:val>
                                        </p:tav>
                                      </p:tavLst>
                                    </p:anim>
                                    <p:anim calcmode="lin" valueType="num">
                                      <p:cBhvr>
                                        <p:cTn id="24" dur="500" fill="hold"/>
                                        <p:tgtEl>
                                          <p:spTgt spid="11269"/>
                                        </p:tgtEl>
                                        <p:attrNameLst>
                                          <p:attrName>ppt_h</p:attrName>
                                        </p:attrNameLst>
                                      </p:cBhvr>
                                      <p:tavLst>
                                        <p:tav tm="0">
                                          <p:val>
                                            <p:fltVal val="0"/>
                                          </p:val>
                                        </p:tav>
                                        <p:tav tm="100000">
                                          <p:val>
                                            <p:strVal val="#ppt_h"/>
                                          </p:val>
                                        </p:tav>
                                      </p:tavLst>
                                    </p:anim>
                                  </p:childTnLst>
                                </p:cTn>
                              </p:par>
                              <p:par>
                                <p:cTn id="25" presetID="63" presetClass="path" presetSubtype="0" repeatCount="indefinite" accel="50000" decel="50000" fill="hold" nodeType="withEffect">
                                  <p:stCondLst>
                                    <p:cond delay="0"/>
                                  </p:stCondLst>
                                  <p:childTnLst>
                                    <p:animMotion origin="layout" path="M -3.61111E-6 3.46821E-6 L 0.03108 -0.06012 " pathEditMode="relative" rAng="0" ptsTypes="AA">
                                      <p:cBhvr>
                                        <p:cTn id="26" dur="3000" fill="hold"/>
                                        <p:tgtEl>
                                          <p:spTgt spid="11269"/>
                                        </p:tgtEl>
                                        <p:attrNameLst>
                                          <p:attrName>ppt_x</p:attrName>
                                          <p:attrName>ppt_y</p:attrName>
                                        </p:attrNameLst>
                                      </p:cBhvr>
                                      <p:rCtr x="1545" y="-3006"/>
                                    </p:animMotion>
                                  </p:childTnLst>
                                </p:cTn>
                              </p:par>
                              <p:par>
                                <p:cTn id="27" presetID="32" presetClass="emph" presetSubtype="0" repeatCount="indefinite" fill="hold" nodeType="withEffect">
                                  <p:stCondLst>
                                    <p:cond delay="0"/>
                                  </p:stCondLst>
                                  <p:childTnLst>
                                    <p:animClr clrSpc="rgb" dir="cw">
                                      <p:cBhvr override="childStyle">
                                        <p:cTn id="28" dur="50" fill="hold"/>
                                        <p:tgtEl>
                                          <p:spTgt spid="11269"/>
                                        </p:tgtEl>
                                        <p:attrNameLst>
                                          <p:attrName>style.color</p:attrName>
                                        </p:attrNameLst>
                                      </p:cBhvr>
                                      <p:to>
                                        <a:srgbClr val="800000"/>
                                      </p:to>
                                    </p:animClr>
                                    <p:animClr clrSpc="rgb" dir="cw">
                                      <p:cBhvr>
                                        <p:cTn id="29" dur="50" fill="hold"/>
                                        <p:tgtEl>
                                          <p:spTgt spid="11269"/>
                                        </p:tgtEl>
                                        <p:attrNameLst>
                                          <p:attrName>fillcolor</p:attrName>
                                        </p:attrNameLst>
                                      </p:cBhvr>
                                      <p:to>
                                        <a:srgbClr val="800000"/>
                                      </p:to>
                                    </p:animClr>
                                    <p:set>
                                      <p:cBhvr>
                                        <p:cTn id="30" dur="50" fill="hold"/>
                                        <p:tgtEl>
                                          <p:spTgt spid="11269"/>
                                        </p:tgtEl>
                                        <p:attrNameLst>
                                          <p:attrName>fill.type</p:attrName>
                                        </p:attrNameLst>
                                      </p:cBhvr>
                                      <p:to>
                                        <p:strVal val="solid"/>
                                      </p:to>
                                    </p:set>
                                    <p:set>
                                      <p:cBhvr>
                                        <p:cTn id="31" dur="50" fill="hold"/>
                                        <p:tgtEl>
                                          <p:spTgt spid="11269"/>
                                        </p:tgtEl>
                                        <p:attrNameLst>
                                          <p:attrName>fill.on</p:attrName>
                                        </p:attrNameLst>
                                      </p:cBhvr>
                                      <p:to>
                                        <p:strVal val="true"/>
                                      </p:to>
                                    </p:set>
                                    <p:animRot by="120000">
                                      <p:cBhvr>
                                        <p:cTn id="32" dur="50" fill="hold">
                                          <p:stCondLst>
                                            <p:cond delay="0"/>
                                          </p:stCondLst>
                                        </p:cTn>
                                        <p:tgtEl>
                                          <p:spTgt spid="11269"/>
                                        </p:tgtEl>
                                        <p:attrNameLst>
                                          <p:attrName>r</p:attrName>
                                        </p:attrNameLst>
                                      </p:cBhvr>
                                    </p:animRot>
                                    <p:animRot by="-240000">
                                      <p:cBhvr>
                                        <p:cTn id="33" dur="100" fill="hold">
                                          <p:stCondLst>
                                            <p:cond delay="100"/>
                                          </p:stCondLst>
                                        </p:cTn>
                                        <p:tgtEl>
                                          <p:spTgt spid="11269"/>
                                        </p:tgtEl>
                                        <p:attrNameLst>
                                          <p:attrName>r</p:attrName>
                                        </p:attrNameLst>
                                      </p:cBhvr>
                                    </p:animRot>
                                    <p:animRot by="240000">
                                      <p:cBhvr>
                                        <p:cTn id="34" dur="100" fill="hold">
                                          <p:stCondLst>
                                            <p:cond delay="200"/>
                                          </p:stCondLst>
                                        </p:cTn>
                                        <p:tgtEl>
                                          <p:spTgt spid="11269"/>
                                        </p:tgtEl>
                                        <p:attrNameLst>
                                          <p:attrName>r</p:attrName>
                                        </p:attrNameLst>
                                      </p:cBhvr>
                                    </p:animRot>
                                    <p:animRot by="-240000">
                                      <p:cBhvr>
                                        <p:cTn id="35" dur="100" fill="hold">
                                          <p:stCondLst>
                                            <p:cond delay="300"/>
                                          </p:stCondLst>
                                        </p:cTn>
                                        <p:tgtEl>
                                          <p:spTgt spid="11269"/>
                                        </p:tgtEl>
                                        <p:attrNameLst>
                                          <p:attrName>r</p:attrName>
                                        </p:attrNameLst>
                                      </p:cBhvr>
                                    </p:animRot>
                                    <p:animRot by="120000">
                                      <p:cBhvr>
                                        <p:cTn id="36" dur="100" fill="hold">
                                          <p:stCondLst>
                                            <p:cond delay="400"/>
                                          </p:stCondLst>
                                        </p:cTn>
                                        <p:tgtEl>
                                          <p:spTgt spid="11269"/>
                                        </p:tgtEl>
                                        <p:attrNameLst>
                                          <p:attrName>r</p:attrName>
                                        </p:attrNameLst>
                                      </p:cBhvr>
                                    </p:animRot>
                                  </p:childTnLst>
                                </p:cTn>
                              </p:par>
                              <p:par>
                                <p:cTn id="37" presetID="23" presetClass="entr" presetSubtype="16" fill="hold" grpId="0" nodeType="withEffect">
                                  <p:stCondLst>
                                    <p:cond delay="0"/>
                                  </p:stCondLst>
                                  <p:childTnLst>
                                    <p:set>
                                      <p:cBhvr>
                                        <p:cTn id="38" dur="1" fill="hold">
                                          <p:stCondLst>
                                            <p:cond delay="0"/>
                                          </p:stCondLst>
                                        </p:cTn>
                                        <p:tgtEl>
                                          <p:spTgt spid="11268"/>
                                        </p:tgtEl>
                                        <p:attrNameLst>
                                          <p:attrName>style.visibility</p:attrName>
                                        </p:attrNameLst>
                                      </p:cBhvr>
                                      <p:to>
                                        <p:strVal val="visible"/>
                                      </p:to>
                                    </p:set>
                                    <p:anim calcmode="lin" valueType="num">
                                      <p:cBhvr>
                                        <p:cTn id="39" dur="500" fill="hold"/>
                                        <p:tgtEl>
                                          <p:spTgt spid="11268"/>
                                        </p:tgtEl>
                                        <p:attrNameLst>
                                          <p:attrName>ppt_w</p:attrName>
                                        </p:attrNameLst>
                                      </p:cBhvr>
                                      <p:tavLst>
                                        <p:tav tm="0">
                                          <p:val>
                                            <p:fltVal val="0"/>
                                          </p:val>
                                        </p:tav>
                                        <p:tav tm="100000">
                                          <p:val>
                                            <p:strVal val="#ppt_w"/>
                                          </p:val>
                                        </p:tav>
                                      </p:tavLst>
                                    </p:anim>
                                    <p:anim calcmode="lin" valueType="num">
                                      <p:cBhvr>
                                        <p:cTn id="40" dur="500" fill="hold"/>
                                        <p:tgtEl>
                                          <p:spTgt spid="11268"/>
                                        </p:tgtEl>
                                        <p:attrNameLst>
                                          <p:attrName>ppt_h</p:attrName>
                                        </p:attrNameLst>
                                      </p:cBhvr>
                                      <p:tavLst>
                                        <p:tav tm="0">
                                          <p:val>
                                            <p:fltVal val="0"/>
                                          </p:val>
                                        </p:tav>
                                        <p:tav tm="100000">
                                          <p:val>
                                            <p:strVal val="#ppt_h"/>
                                          </p:val>
                                        </p:tav>
                                      </p:tavLst>
                                    </p:anim>
                                  </p:childTnLst>
                                </p:cTn>
                              </p:par>
                              <p:par>
                                <p:cTn id="41" presetID="63" presetClass="path" presetSubtype="0" repeatCount="indefinite" accel="50000" decel="50000" fill="hold" grpId="1" nodeType="withEffect">
                                  <p:stCondLst>
                                    <p:cond delay="0"/>
                                  </p:stCondLst>
                                  <p:childTnLst>
                                    <p:animMotion origin="layout" path="M 3.05556E-6 4.50867E-6 L -0.00643 -0.07607 " pathEditMode="relative" rAng="0" ptsTypes="AA">
                                      <p:cBhvr>
                                        <p:cTn id="42" dur="2000" fill="hold"/>
                                        <p:tgtEl>
                                          <p:spTgt spid="11268"/>
                                        </p:tgtEl>
                                        <p:attrNameLst>
                                          <p:attrName>ppt_x</p:attrName>
                                          <p:attrName>ppt_y</p:attrName>
                                        </p:attrNameLst>
                                      </p:cBhvr>
                                      <p:rCtr x="-330" y="-3815"/>
                                    </p:animMotion>
                                  </p:childTnLst>
                                </p:cTn>
                              </p:par>
                              <p:par>
                                <p:cTn id="43" presetID="32" presetClass="emph" presetSubtype="0" repeatCount="indefinite" fill="hold" grpId="2" nodeType="withEffect">
                                  <p:stCondLst>
                                    <p:cond delay="0"/>
                                  </p:stCondLst>
                                  <p:childTnLst>
                                    <p:animClr clrSpc="rgb" dir="cw">
                                      <p:cBhvr override="childStyle">
                                        <p:cTn id="44" dur="50" fill="hold"/>
                                        <p:tgtEl>
                                          <p:spTgt spid="11268"/>
                                        </p:tgtEl>
                                        <p:attrNameLst>
                                          <p:attrName>style.color</p:attrName>
                                        </p:attrNameLst>
                                      </p:cBhvr>
                                      <p:to>
                                        <a:srgbClr val="FF0066"/>
                                      </p:to>
                                    </p:animClr>
                                    <p:animClr clrSpc="rgb" dir="cw">
                                      <p:cBhvr>
                                        <p:cTn id="45" dur="50" fill="hold"/>
                                        <p:tgtEl>
                                          <p:spTgt spid="11268"/>
                                        </p:tgtEl>
                                        <p:attrNameLst>
                                          <p:attrName>fillcolor</p:attrName>
                                        </p:attrNameLst>
                                      </p:cBhvr>
                                      <p:to>
                                        <a:srgbClr val="FF0066"/>
                                      </p:to>
                                    </p:animClr>
                                    <p:set>
                                      <p:cBhvr>
                                        <p:cTn id="46" dur="50" fill="hold"/>
                                        <p:tgtEl>
                                          <p:spTgt spid="11268"/>
                                        </p:tgtEl>
                                        <p:attrNameLst>
                                          <p:attrName>fill.type</p:attrName>
                                        </p:attrNameLst>
                                      </p:cBhvr>
                                      <p:to>
                                        <p:strVal val="solid"/>
                                      </p:to>
                                    </p:set>
                                    <p:set>
                                      <p:cBhvr>
                                        <p:cTn id="47" dur="50" fill="hold"/>
                                        <p:tgtEl>
                                          <p:spTgt spid="11268"/>
                                        </p:tgtEl>
                                        <p:attrNameLst>
                                          <p:attrName>fill.on</p:attrName>
                                        </p:attrNameLst>
                                      </p:cBhvr>
                                      <p:to>
                                        <p:strVal val="true"/>
                                      </p:to>
                                    </p:set>
                                    <p:animRot by="120000">
                                      <p:cBhvr>
                                        <p:cTn id="48" dur="50" fill="hold">
                                          <p:stCondLst>
                                            <p:cond delay="0"/>
                                          </p:stCondLst>
                                        </p:cTn>
                                        <p:tgtEl>
                                          <p:spTgt spid="11268"/>
                                        </p:tgtEl>
                                        <p:attrNameLst>
                                          <p:attrName>r</p:attrName>
                                        </p:attrNameLst>
                                      </p:cBhvr>
                                    </p:animRot>
                                    <p:animRot by="-240000">
                                      <p:cBhvr>
                                        <p:cTn id="49" dur="100" fill="hold">
                                          <p:stCondLst>
                                            <p:cond delay="100"/>
                                          </p:stCondLst>
                                        </p:cTn>
                                        <p:tgtEl>
                                          <p:spTgt spid="11268"/>
                                        </p:tgtEl>
                                        <p:attrNameLst>
                                          <p:attrName>r</p:attrName>
                                        </p:attrNameLst>
                                      </p:cBhvr>
                                    </p:animRot>
                                    <p:animRot by="240000">
                                      <p:cBhvr>
                                        <p:cTn id="50" dur="100" fill="hold">
                                          <p:stCondLst>
                                            <p:cond delay="200"/>
                                          </p:stCondLst>
                                        </p:cTn>
                                        <p:tgtEl>
                                          <p:spTgt spid="11268"/>
                                        </p:tgtEl>
                                        <p:attrNameLst>
                                          <p:attrName>r</p:attrName>
                                        </p:attrNameLst>
                                      </p:cBhvr>
                                    </p:animRot>
                                    <p:animRot by="-240000">
                                      <p:cBhvr>
                                        <p:cTn id="51" dur="100" fill="hold">
                                          <p:stCondLst>
                                            <p:cond delay="300"/>
                                          </p:stCondLst>
                                        </p:cTn>
                                        <p:tgtEl>
                                          <p:spTgt spid="11268"/>
                                        </p:tgtEl>
                                        <p:attrNameLst>
                                          <p:attrName>r</p:attrName>
                                        </p:attrNameLst>
                                      </p:cBhvr>
                                    </p:animRot>
                                    <p:animRot by="120000">
                                      <p:cBhvr>
                                        <p:cTn id="52" dur="100" fill="hold">
                                          <p:stCondLst>
                                            <p:cond delay="400"/>
                                          </p:stCondLst>
                                        </p:cTn>
                                        <p:tgtEl>
                                          <p:spTgt spid="11268"/>
                                        </p:tgtEl>
                                        <p:attrNameLst>
                                          <p:attrName>r</p:attrName>
                                        </p:attrNameLst>
                                      </p:cBhvr>
                                    </p:animRot>
                                  </p:childTnLst>
                                </p:cTn>
                              </p:par>
                              <p:par>
                                <p:cTn id="53" presetID="23" presetClass="entr" presetSubtype="16" fill="hold" grpId="0" nodeType="withEffect">
                                  <p:stCondLst>
                                    <p:cond delay="0"/>
                                  </p:stCondLst>
                                  <p:childTnLst>
                                    <p:set>
                                      <p:cBhvr>
                                        <p:cTn id="54" dur="1" fill="hold">
                                          <p:stCondLst>
                                            <p:cond delay="0"/>
                                          </p:stCondLst>
                                        </p:cTn>
                                        <p:tgtEl>
                                          <p:spTgt spid="11283"/>
                                        </p:tgtEl>
                                        <p:attrNameLst>
                                          <p:attrName>style.visibility</p:attrName>
                                        </p:attrNameLst>
                                      </p:cBhvr>
                                      <p:to>
                                        <p:strVal val="visible"/>
                                      </p:to>
                                    </p:set>
                                    <p:anim calcmode="lin" valueType="num">
                                      <p:cBhvr>
                                        <p:cTn id="55" dur="500" fill="hold"/>
                                        <p:tgtEl>
                                          <p:spTgt spid="11283"/>
                                        </p:tgtEl>
                                        <p:attrNameLst>
                                          <p:attrName>ppt_w</p:attrName>
                                        </p:attrNameLst>
                                      </p:cBhvr>
                                      <p:tavLst>
                                        <p:tav tm="0">
                                          <p:val>
                                            <p:fltVal val="0"/>
                                          </p:val>
                                        </p:tav>
                                        <p:tav tm="100000">
                                          <p:val>
                                            <p:strVal val="#ppt_w"/>
                                          </p:val>
                                        </p:tav>
                                      </p:tavLst>
                                    </p:anim>
                                    <p:anim calcmode="lin" valueType="num">
                                      <p:cBhvr>
                                        <p:cTn id="56" dur="500" fill="hold"/>
                                        <p:tgtEl>
                                          <p:spTgt spid="11283"/>
                                        </p:tgtEl>
                                        <p:attrNameLst>
                                          <p:attrName>ppt_h</p:attrName>
                                        </p:attrNameLst>
                                      </p:cBhvr>
                                      <p:tavLst>
                                        <p:tav tm="0">
                                          <p:val>
                                            <p:fltVal val="0"/>
                                          </p:val>
                                        </p:tav>
                                        <p:tav tm="100000">
                                          <p:val>
                                            <p:strVal val="#ppt_h"/>
                                          </p:val>
                                        </p:tav>
                                      </p:tavLst>
                                    </p:anim>
                                  </p:childTnLst>
                                </p:cTn>
                              </p:par>
                              <p:par>
                                <p:cTn id="57" presetID="63" presetClass="path" presetSubtype="0" repeatCount="indefinite" accel="50000" decel="50000" fill="hold" grpId="1" nodeType="withEffect">
                                  <p:stCondLst>
                                    <p:cond delay="0"/>
                                  </p:stCondLst>
                                  <p:childTnLst>
                                    <p:animMotion origin="layout" path="M 4.72222e-06 0.0443511 L -0.02205 0.0977618 " pathEditMode="relative" rAng="0" ptsTypes="AA">
                                      <p:cBhvr>
                                        <p:cTn id="58" dur="2000" fill="hold"/>
                                        <p:tgtEl>
                                          <p:spTgt spid="11283"/>
                                        </p:tgtEl>
                                        <p:attrNameLst>
                                          <p:attrName>ppt_x</p:attrName>
                                          <p:attrName>ppt_y</p:attrName>
                                        </p:attrNameLst>
                                      </p:cBhvr>
                                      <p:rCtr x="-11" y="27"/>
                                    </p:animMotion>
                                  </p:childTnLst>
                                </p:cTn>
                              </p:par>
                              <p:par>
                                <p:cTn id="59" presetID="32" presetClass="emph" presetSubtype="0" repeatCount="indefinite" fill="hold" grpId="2" nodeType="withEffect">
                                  <p:stCondLst>
                                    <p:cond delay="0"/>
                                  </p:stCondLst>
                                  <p:childTnLst>
                                    <p:animClr clrSpc="rgb" dir="cw">
                                      <p:cBhvr override="childStyle">
                                        <p:cTn id="60" dur="50" fill="hold"/>
                                        <p:tgtEl>
                                          <p:spTgt spid="11283"/>
                                        </p:tgtEl>
                                        <p:attrNameLst>
                                          <p:attrName>style.color</p:attrName>
                                        </p:attrNameLst>
                                      </p:cBhvr>
                                      <p:to>
                                        <a:srgbClr val="FF0000"/>
                                      </p:to>
                                    </p:animClr>
                                    <p:animClr clrSpc="rgb" dir="cw">
                                      <p:cBhvr>
                                        <p:cTn id="61" dur="50" fill="hold"/>
                                        <p:tgtEl>
                                          <p:spTgt spid="11283"/>
                                        </p:tgtEl>
                                        <p:attrNameLst>
                                          <p:attrName>fillcolor</p:attrName>
                                        </p:attrNameLst>
                                      </p:cBhvr>
                                      <p:to>
                                        <a:srgbClr val="FF0000"/>
                                      </p:to>
                                    </p:animClr>
                                    <p:set>
                                      <p:cBhvr>
                                        <p:cTn id="62" dur="50" fill="hold"/>
                                        <p:tgtEl>
                                          <p:spTgt spid="11283"/>
                                        </p:tgtEl>
                                        <p:attrNameLst>
                                          <p:attrName>fill.type</p:attrName>
                                        </p:attrNameLst>
                                      </p:cBhvr>
                                      <p:to>
                                        <p:strVal val="solid"/>
                                      </p:to>
                                    </p:set>
                                    <p:set>
                                      <p:cBhvr>
                                        <p:cTn id="63" dur="50" fill="hold"/>
                                        <p:tgtEl>
                                          <p:spTgt spid="11283"/>
                                        </p:tgtEl>
                                        <p:attrNameLst>
                                          <p:attrName>fill.on</p:attrName>
                                        </p:attrNameLst>
                                      </p:cBhvr>
                                      <p:to>
                                        <p:strVal val="true"/>
                                      </p:to>
                                    </p:set>
                                    <p:animRot by="120000">
                                      <p:cBhvr>
                                        <p:cTn id="64" dur="50" fill="hold">
                                          <p:stCondLst>
                                            <p:cond delay="0"/>
                                          </p:stCondLst>
                                        </p:cTn>
                                        <p:tgtEl>
                                          <p:spTgt spid="11283"/>
                                        </p:tgtEl>
                                        <p:attrNameLst>
                                          <p:attrName>r</p:attrName>
                                        </p:attrNameLst>
                                      </p:cBhvr>
                                    </p:animRot>
                                    <p:animRot by="-240000">
                                      <p:cBhvr>
                                        <p:cTn id="65" dur="100" fill="hold">
                                          <p:stCondLst>
                                            <p:cond delay="100"/>
                                          </p:stCondLst>
                                        </p:cTn>
                                        <p:tgtEl>
                                          <p:spTgt spid="11283"/>
                                        </p:tgtEl>
                                        <p:attrNameLst>
                                          <p:attrName>r</p:attrName>
                                        </p:attrNameLst>
                                      </p:cBhvr>
                                    </p:animRot>
                                    <p:animRot by="240000">
                                      <p:cBhvr>
                                        <p:cTn id="66" dur="100" fill="hold">
                                          <p:stCondLst>
                                            <p:cond delay="200"/>
                                          </p:stCondLst>
                                        </p:cTn>
                                        <p:tgtEl>
                                          <p:spTgt spid="11283"/>
                                        </p:tgtEl>
                                        <p:attrNameLst>
                                          <p:attrName>r</p:attrName>
                                        </p:attrNameLst>
                                      </p:cBhvr>
                                    </p:animRot>
                                    <p:animRot by="-240000">
                                      <p:cBhvr>
                                        <p:cTn id="67" dur="100" fill="hold">
                                          <p:stCondLst>
                                            <p:cond delay="300"/>
                                          </p:stCondLst>
                                        </p:cTn>
                                        <p:tgtEl>
                                          <p:spTgt spid="11283"/>
                                        </p:tgtEl>
                                        <p:attrNameLst>
                                          <p:attrName>r</p:attrName>
                                        </p:attrNameLst>
                                      </p:cBhvr>
                                    </p:animRot>
                                    <p:animRot by="120000">
                                      <p:cBhvr>
                                        <p:cTn id="68" dur="100" fill="hold">
                                          <p:stCondLst>
                                            <p:cond delay="400"/>
                                          </p:stCondLst>
                                        </p:cTn>
                                        <p:tgtEl>
                                          <p:spTgt spid="11283"/>
                                        </p:tgtEl>
                                        <p:attrNameLst>
                                          <p:attrName>r</p:attrName>
                                        </p:attrNameLst>
                                      </p:cBhvr>
                                    </p:animRot>
                                  </p:childTnLst>
                                </p:cTn>
                              </p:par>
                              <p:par>
                                <p:cTn id="69" presetID="23" presetClass="entr" presetSubtype="16" fill="hold" nodeType="withEffect">
                                  <p:stCondLst>
                                    <p:cond delay="0"/>
                                  </p:stCondLst>
                                  <p:childTnLst>
                                    <p:set>
                                      <p:cBhvr>
                                        <p:cTn id="70" dur="1" fill="hold">
                                          <p:stCondLst>
                                            <p:cond delay="0"/>
                                          </p:stCondLst>
                                        </p:cTn>
                                        <p:tgtEl>
                                          <p:spTgt spid="11276"/>
                                        </p:tgtEl>
                                        <p:attrNameLst>
                                          <p:attrName>style.visibility</p:attrName>
                                        </p:attrNameLst>
                                      </p:cBhvr>
                                      <p:to>
                                        <p:strVal val="visible"/>
                                      </p:to>
                                    </p:set>
                                    <p:anim calcmode="lin" valueType="num">
                                      <p:cBhvr>
                                        <p:cTn id="71" dur="500" fill="hold"/>
                                        <p:tgtEl>
                                          <p:spTgt spid="11276"/>
                                        </p:tgtEl>
                                        <p:attrNameLst>
                                          <p:attrName>ppt_w</p:attrName>
                                        </p:attrNameLst>
                                      </p:cBhvr>
                                      <p:tavLst>
                                        <p:tav tm="0">
                                          <p:val>
                                            <p:fltVal val="0"/>
                                          </p:val>
                                        </p:tav>
                                        <p:tav tm="100000">
                                          <p:val>
                                            <p:strVal val="#ppt_w"/>
                                          </p:val>
                                        </p:tav>
                                      </p:tavLst>
                                    </p:anim>
                                    <p:anim calcmode="lin" valueType="num">
                                      <p:cBhvr>
                                        <p:cTn id="72" dur="500" fill="hold"/>
                                        <p:tgtEl>
                                          <p:spTgt spid="11276"/>
                                        </p:tgtEl>
                                        <p:attrNameLst>
                                          <p:attrName>ppt_h</p:attrName>
                                        </p:attrNameLst>
                                      </p:cBhvr>
                                      <p:tavLst>
                                        <p:tav tm="0">
                                          <p:val>
                                            <p:fltVal val="0"/>
                                          </p:val>
                                        </p:tav>
                                        <p:tav tm="100000">
                                          <p:val>
                                            <p:strVal val="#ppt_h"/>
                                          </p:val>
                                        </p:tav>
                                      </p:tavLst>
                                    </p:anim>
                                  </p:childTnLst>
                                </p:cTn>
                              </p:par>
                              <p:par>
                                <p:cTn id="73" presetID="63" presetClass="path" presetSubtype="0" repeatCount="indefinite" accel="50000" decel="50000" fill="hold" nodeType="withEffect">
                                  <p:stCondLst>
                                    <p:cond delay="0"/>
                                  </p:stCondLst>
                                  <p:childTnLst>
                                    <p:animMotion origin="layout" path="M -0.0249474 0.0710173 L -0.0808479 0.0791085 " pathEditMode="relative" rAng="0" ptsTypes="AA">
                                      <p:cBhvr>
                                        <p:cTn id="74" dur="5000" fill="hold"/>
                                        <p:tgtEl>
                                          <p:spTgt spid="11276"/>
                                        </p:tgtEl>
                                        <p:attrNameLst>
                                          <p:attrName>ppt_x</p:attrName>
                                          <p:attrName>ppt_y</p:attrName>
                                        </p:attrNameLst>
                                      </p:cBhvr>
                                      <p:rCtr x="-27" y="4"/>
                                    </p:animMotion>
                                  </p:childTnLst>
                                </p:cTn>
                              </p:par>
                              <p:par>
                                <p:cTn id="75" presetID="32" presetClass="emph" presetSubtype="0" repeatCount="indefinite" fill="hold" nodeType="withEffect">
                                  <p:stCondLst>
                                    <p:cond delay="0"/>
                                  </p:stCondLst>
                                  <p:childTnLst>
                                    <p:animClr clrSpc="rgb" dir="cw">
                                      <p:cBhvr override="childStyle">
                                        <p:cTn id="76" dur="50" fill="hold"/>
                                        <p:tgtEl>
                                          <p:spTgt spid="11276"/>
                                        </p:tgtEl>
                                        <p:attrNameLst>
                                          <p:attrName>style.color</p:attrName>
                                        </p:attrNameLst>
                                      </p:cBhvr>
                                      <p:to>
                                        <a:srgbClr val="0000FF"/>
                                      </p:to>
                                    </p:animClr>
                                    <p:animClr clrSpc="rgb" dir="cw">
                                      <p:cBhvr>
                                        <p:cTn id="77" dur="50" fill="hold"/>
                                        <p:tgtEl>
                                          <p:spTgt spid="11276"/>
                                        </p:tgtEl>
                                        <p:attrNameLst>
                                          <p:attrName>fillcolor</p:attrName>
                                        </p:attrNameLst>
                                      </p:cBhvr>
                                      <p:to>
                                        <a:srgbClr val="0000FF"/>
                                      </p:to>
                                    </p:animClr>
                                    <p:set>
                                      <p:cBhvr>
                                        <p:cTn id="78" dur="50" fill="hold"/>
                                        <p:tgtEl>
                                          <p:spTgt spid="11276"/>
                                        </p:tgtEl>
                                        <p:attrNameLst>
                                          <p:attrName>fill.type</p:attrName>
                                        </p:attrNameLst>
                                      </p:cBhvr>
                                      <p:to>
                                        <p:strVal val="solid"/>
                                      </p:to>
                                    </p:set>
                                    <p:set>
                                      <p:cBhvr>
                                        <p:cTn id="79" dur="50" fill="hold"/>
                                        <p:tgtEl>
                                          <p:spTgt spid="11276"/>
                                        </p:tgtEl>
                                        <p:attrNameLst>
                                          <p:attrName>fill.on</p:attrName>
                                        </p:attrNameLst>
                                      </p:cBhvr>
                                      <p:to>
                                        <p:strVal val="true"/>
                                      </p:to>
                                    </p:set>
                                    <p:animRot by="120000">
                                      <p:cBhvr>
                                        <p:cTn id="80" dur="50" fill="hold">
                                          <p:stCondLst>
                                            <p:cond delay="0"/>
                                          </p:stCondLst>
                                        </p:cTn>
                                        <p:tgtEl>
                                          <p:spTgt spid="11276"/>
                                        </p:tgtEl>
                                        <p:attrNameLst>
                                          <p:attrName>r</p:attrName>
                                        </p:attrNameLst>
                                      </p:cBhvr>
                                    </p:animRot>
                                    <p:animRot by="-240000">
                                      <p:cBhvr>
                                        <p:cTn id="81" dur="100" fill="hold">
                                          <p:stCondLst>
                                            <p:cond delay="100"/>
                                          </p:stCondLst>
                                        </p:cTn>
                                        <p:tgtEl>
                                          <p:spTgt spid="11276"/>
                                        </p:tgtEl>
                                        <p:attrNameLst>
                                          <p:attrName>r</p:attrName>
                                        </p:attrNameLst>
                                      </p:cBhvr>
                                    </p:animRot>
                                    <p:animRot by="240000">
                                      <p:cBhvr>
                                        <p:cTn id="82" dur="100" fill="hold">
                                          <p:stCondLst>
                                            <p:cond delay="200"/>
                                          </p:stCondLst>
                                        </p:cTn>
                                        <p:tgtEl>
                                          <p:spTgt spid="11276"/>
                                        </p:tgtEl>
                                        <p:attrNameLst>
                                          <p:attrName>r</p:attrName>
                                        </p:attrNameLst>
                                      </p:cBhvr>
                                    </p:animRot>
                                    <p:animRot by="-240000">
                                      <p:cBhvr>
                                        <p:cTn id="83" dur="100" fill="hold">
                                          <p:stCondLst>
                                            <p:cond delay="300"/>
                                          </p:stCondLst>
                                        </p:cTn>
                                        <p:tgtEl>
                                          <p:spTgt spid="11276"/>
                                        </p:tgtEl>
                                        <p:attrNameLst>
                                          <p:attrName>r</p:attrName>
                                        </p:attrNameLst>
                                      </p:cBhvr>
                                    </p:animRot>
                                    <p:animRot by="120000">
                                      <p:cBhvr>
                                        <p:cTn id="84" dur="100" fill="hold">
                                          <p:stCondLst>
                                            <p:cond delay="400"/>
                                          </p:stCondLst>
                                        </p:cTn>
                                        <p:tgtEl>
                                          <p:spTgt spid="11276"/>
                                        </p:tgtEl>
                                        <p:attrNameLst>
                                          <p:attrName>r</p:attrName>
                                        </p:attrNameLst>
                                      </p:cBhvr>
                                    </p:animRot>
                                  </p:childTnLst>
                                </p:cTn>
                              </p:par>
                              <p:par>
                                <p:cTn id="85" presetID="23" presetClass="entr" presetSubtype="16" fill="hold" nodeType="withEffect">
                                  <p:stCondLst>
                                    <p:cond delay="0"/>
                                  </p:stCondLst>
                                  <p:childTnLst>
                                    <p:set>
                                      <p:cBhvr>
                                        <p:cTn id="86" dur="1" fill="hold">
                                          <p:stCondLst>
                                            <p:cond delay="0"/>
                                          </p:stCondLst>
                                        </p:cTn>
                                        <p:tgtEl>
                                          <p:spTgt spid="152"/>
                                        </p:tgtEl>
                                        <p:attrNameLst>
                                          <p:attrName>style.visibility</p:attrName>
                                        </p:attrNameLst>
                                      </p:cBhvr>
                                      <p:to>
                                        <p:strVal val="visible"/>
                                      </p:to>
                                    </p:set>
                                    <p:anim calcmode="lin" valueType="num">
                                      <p:cBhvr>
                                        <p:cTn id="87" dur="500" fill="hold"/>
                                        <p:tgtEl>
                                          <p:spTgt spid="152"/>
                                        </p:tgtEl>
                                        <p:attrNameLst>
                                          <p:attrName>ppt_w</p:attrName>
                                        </p:attrNameLst>
                                      </p:cBhvr>
                                      <p:tavLst>
                                        <p:tav tm="0">
                                          <p:val>
                                            <p:fltVal val="0"/>
                                          </p:val>
                                        </p:tav>
                                        <p:tav tm="100000">
                                          <p:val>
                                            <p:strVal val="#ppt_w"/>
                                          </p:val>
                                        </p:tav>
                                      </p:tavLst>
                                    </p:anim>
                                    <p:anim calcmode="lin" valueType="num">
                                      <p:cBhvr>
                                        <p:cTn id="88" dur="500" fill="hold"/>
                                        <p:tgtEl>
                                          <p:spTgt spid="152"/>
                                        </p:tgtEl>
                                        <p:attrNameLst>
                                          <p:attrName>ppt_h</p:attrName>
                                        </p:attrNameLst>
                                      </p:cBhvr>
                                      <p:tavLst>
                                        <p:tav tm="0">
                                          <p:val>
                                            <p:fltVal val="0"/>
                                          </p:val>
                                        </p:tav>
                                        <p:tav tm="100000">
                                          <p:val>
                                            <p:strVal val="#ppt_h"/>
                                          </p:val>
                                        </p:tav>
                                      </p:tavLst>
                                    </p:anim>
                                  </p:childTnLst>
                                </p:cTn>
                              </p:par>
                              <p:par>
                                <p:cTn id="89" presetID="63" presetClass="path" presetSubtype="0" repeatCount="indefinite" accel="50000" decel="50000" fill="hold" nodeType="withEffect">
                                  <p:stCondLst>
                                    <p:cond delay="0"/>
                                  </p:stCondLst>
                                  <p:childTnLst>
                                    <p:animMotion origin="layout" path="M 5.55556E-7 -1.21387E-6 L -0.0559 0.00809 " pathEditMode="relative" rAng="0" ptsTypes="AA">
                                      <p:cBhvr>
                                        <p:cTn id="90" dur="5000" fill="hold"/>
                                        <p:tgtEl>
                                          <p:spTgt spid="152"/>
                                        </p:tgtEl>
                                        <p:attrNameLst>
                                          <p:attrName>ppt_x</p:attrName>
                                          <p:attrName>ppt_y</p:attrName>
                                        </p:attrNameLst>
                                      </p:cBhvr>
                                      <p:rCtr x="-2795" y="393"/>
                                    </p:animMotion>
                                  </p:childTnLst>
                                </p:cTn>
                              </p:par>
                              <p:par>
                                <p:cTn id="91" presetID="32" presetClass="emph" presetSubtype="0" repeatCount="indefinite" fill="hold" nodeType="withEffect">
                                  <p:stCondLst>
                                    <p:cond delay="0"/>
                                  </p:stCondLst>
                                  <p:childTnLst>
                                    <p:animClr clrSpc="rgb" dir="cw">
                                      <p:cBhvr override="childStyle">
                                        <p:cTn id="92" dur="50" fill="hold"/>
                                        <p:tgtEl>
                                          <p:spTgt spid="152"/>
                                        </p:tgtEl>
                                        <p:attrNameLst>
                                          <p:attrName>style.color</p:attrName>
                                        </p:attrNameLst>
                                      </p:cBhvr>
                                      <p:to>
                                        <a:srgbClr val="0000FF"/>
                                      </p:to>
                                    </p:animClr>
                                    <p:animClr clrSpc="rgb" dir="cw">
                                      <p:cBhvr>
                                        <p:cTn id="93" dur="50" fill="hold"/>
                                        <p:tgtEl>
                                          <p:spTgt spid="152"/>
                                        </p:tgtEl>
                                        <p:attrNameLst>
                                          <p:attrName>fillcolor</p:attrName>
                                        </p:attrNameLst>
                                      </p:cBhvr>
                                      <p:to>
                                        <a:srgbClr val="0000FF"/>
                                      </p:to>
                                    </p:animClr>
                                    <p:set>
                                      <p:cBhvr>
                                        <p:cTn id="94" dur="50" fill="hold"/>
                                        <p:tgtEl>
                                          <p:spTgt spid="152"/>
                                        </p:tgtEl>
                                        <p:attrNameLst>
                                          <p:attrName>fill.type</p:attrName>
                                        </p:attrNameLst>
                                      </p:cBhvr>
                                      <p:to>
                                        <p:strVal val="solid"/>
                                      </p:to>
                                    </p:set>
                                    <p:set>
                                      <p:cBhvr>
                                        <p:cTn id="95" dur="50" fill="hold"/>
                                        <p:tgtEl>
                                          <p:spTgt spid="152"/>
                                        </p:tgtEl>
                                        <p:attrNameLst>
                                          <p:attrName>fill.on</p:attrName>
                                        </p:attrNameLst>
                                      </p:cBhvr>
                                      <p:to>
                                        <p:strVal val="true"/>
                                      </p:to>
                                    </p:set>
                                    <p:animRot by="120000">
                                      <p:cBhvr>
                                        <p:cTn id="96" dur="50" fill="hold">
                                          <p:stCondLst>
                                            <p:cond delay="0"/>
                                          </p:stCondLst>
                                        </p:cTn>
                                        <p:tgtEl>
                                          <p:spTgt spid="152"/>
                                        </p:tgtEl>
                                        <p:attrNameLst>
                                          <p:attrName>r</p:attrName>
                                        </p:attrNameLst>
                                      </p:cBhvr>
                                    </p:animRot>
                                    <p:animRot by="-240000">
                                      <p:cBhvr>
                                        <p:cTn id="97" dur="100" fill="hold">
                                          <p:stCondLst>
                                            <p:cond delay="100"/>
                                          </p:stCondLst>
                                        </p:cTn>
                                        <p:tgtEl>
                                          <p:spTgt spid="152"/>
                                        </p:tgtEl>
                                        <p:attrNameLst>
                                          <p:attrName>r</p:attrName>
                                        </p:attrNameLst>
                                      </p:cBhvr>
                                    </p:animRot>
                                    <p:animRot by="240000">
                                      <p:cBhvr>
                                        <p:cTn id="98" dur="100" fill="hold">
                                          <p:stCondLst>
                                            <p:cond delay="200"/>
                                          </p:stCondLst>
                                        </p:cTn>
                                        <p:tgtEl>
                                          <p:spTgt spid="152"/>
                                        </p:tgtEl>
                                        <p:attrNameLst>
                                          <p:attrName>r</p:attrName>
                                        </p:attrNameLst>
                                      </p:cBhvr>
                                    </p:animRot>
                                    <p:animRot by="-240000">
                                      <p:cBhvr>
                                        <p:cTn id="99" dur="100" fill="hold">
                                          <p:stCondLst>
                                            <p:cond delay="300"/>
                                          </p:stCondLst>
                                        </p:cTn>
                                        <p:tgtEl>
                                          <p:spTgt spid="152"/>
                                        </p:tgtEl>
                                        <p:attrNameLst>
                                          <p:attrName>r</p:attrName>
                                        </p:attrNameLst>
                                      </p:cBhvr>
                                    </p:animRot>
                                    <p:animRot by="120000">
                                      <p:cBhvr>
                                        <p:cTn id="100" dur="100" fill="hold">
                                          <p:stCondLst>
                                            <p:cond delay="400"/>
                                          </p:stCondLst>
                                        </p:cTn>
                                        <p:tgtEl>
                                          <p:spTgt spid="152"/>
                                        </p:tgtEl>
                                        <p:attrNameLst>
                                          <p:attrName>r</p:attrName>
                                        </p:attrNameLst>
                                      </p:cBhvr>
                                    </p:animRot>
                                  </p:childTnLst>
                                </p:cTn>
                              </p:par>
                              <p:par>
                                <p:cTn id="101" presetID="23" presetClass="entr" presetSubtype="16" fill="hold" nodeType="withEffect">
                                  <p:stCondLst>
                                    <p:cond delay="0"/>
                                  </p:stCondLst>
                                  <p:childTnLst>
                                    <p:set>
                                      <p:cBhvr>
                                        <p:cTn id="102" dur="1" fill="hold">
                                          <p:stCondLst>
                                            <p:cond delay="0"/>
                                          </p:stCondLst>
                                        </p:cTn>
                                        <p:tgtEl>
                                          <p:spTgt spid="157"/>
                                        </p:tgtEl>
                                        <p:attrNameLst>
                                          <p:attrName>style.visibility</p:attrName>
                                        </p:attrNameLst>
                                      </p:cBhvr>
                                      <p:to>
                                        <p:strVal val="visible"/>
                                      </p:to>
                                    </p:set>
                                    <p:anim calcmode="lin" valueType="num">
                                      <p:cBhvr>
                                        <p:cTn id="103" dur="500" fill="hold"/>
                                        <p:tgtEl>
                                          <p:spTgt spid="157"/>
                                        </p:tgtEl>
                                        <p:attrNameLst>
                                          <p:attrName>ppt_w</p:attrName>
                                        </p:attrNameLst>
                                      </p:cBhvr>
                                      <p:tavLst>
                                        <p:tav tm="0">
                                          <p:val>
                                            <p:fltVal val="0"/>
                                          </p:val>
                                        </p:tav>
                                        <p:tav tm="100000">
                                          <p:val>
                                            <p:strVal val="#ppt_w"/>
                                          </p:val>
                                        </p:tav>
                                      </p:tavLst>
                                    </p:anim>
                                    <p:anim calcmode="lin" valueType="num">
                                      <p:cBhvr>
                                        <p:cTn id="104" dur="500" fill="hold"/>
                                        <p:tgtEl>
                                          <p:spTgt spid="157"/>
                                        </p:tgtEl>
                                        <p:attrNameLst>
                                          <p:attrName>ppt_h</p:attrName>
                                        </p:attrNameLst>
                                      </p:cBhvr>
                                      <p:tavLst>
                                        <p:tav tm="0">
                                          <p:val>
                                            <p:fltVal val="0"/>
                                          </p:val>
                                        </p:tav>
                                        <p:tav tm="100000">
                                          <p:val>
                                            <p:strVal val="#ppt_h"/>
                                          </p:val>
                                        </p:tav>
                                      </p:tavLst>
                                    </p:anim>
                                  </p:childTnLst>
                                </p:cTn>
                              </p:par>
                              <p:par>
                                <p:cTn id="105" presetID="63" presetClass="path" presetSubtype="0" repeatCount="indefinite" accel="50000" decel="50000" fill="hold" nodeType="withEffect">
                                  <p:stCondLst>
                                    <p:cond delay="0"/>
                                  </p:stCondLst>
                                  <p:childTnLst>
                                    <p:animMotion origin="layout" path="M 0.024111 -0.0281447 L 0.0551946 -0.0882681 " pathEditMode="relative" rAng="0" ptsTypes="AA">
                                      <p:cBhvr>
                                        <p:cTn id="106" dur="3000" fill="hold"/>
                                        <p:tgtEl>
                                          <p:spTgt spid="157"/>
                                        </p:tgtEl>
                                        <p:attrNameLst>
                                          <p:attrName>ppt_x</p:attrName>
                                          <p:attrName>ppt_y</p:attrName>
                                        </p:attrNameLst>
                                      </p:cBhvr>
                                      <p:rCtr x="16" y="-30"/>
                                    </p:animMotion>
                                  </p:childTnLst>
                                </p:cTn>
                              </p:par>
                              <p:par>
                                <p:cTn id="107" presetID="32" presetClass="emph" presetSubtype="0" repeatCount="indefinite" fill="hold" nodeType="withEffect">
                                  <p:stCondLst>
                                    <p:cond delay="0"/>
                                  </p:stCondLst>
                                  <p:childTnLst>
                                    <p:animClr clrSpc="rgb" dir="cw">
                                      <p:cBhvr override="childStyle">
                                        <p:cTn id="108" dur="50" fill="hold"/>
                                        <p:tgtEl>
                                          <p:spTgt spid="157"/>
                                        </p:tgtEl>
                                        <p:attrNameLst>
                                          <p:attrName>style.color</p:attrName>
                                        </p:attrNameLst>
                                      </p:cBhvr>
                                      <p:to>
                                        <a:srgbClr val="800000"/>
                                      </p:to>
                                    </p:animClr>
                                    <p:animClr clrSpc="rgb" dir="cw">
                                      <p:cBhvr>
                                        <p:cTn id="109" dur="50" fill="hold"/>
                                        <p:tgtEl>
                                          <p:spTgt spid="157"/>
                                        </p:tgtEl>
                                        <p:attrNameLst>
                                          <p:attrName>fillcolor</p:attrName>
                                        </p:attrNameLst>
                                      </p:cBhvr>
                                      <p:to>
                                        <a:srgbClr val="800000"/>
                                      </p:to>
                                    </p:animClr>
                                    <p:set>
                                      <p:cBhvr>
                                        <p:cTn id="110" dur="50" fill="hold"/>
                                        <p:tgtEl>
                                          <p:spTgt spid="157"/>
                                        </p:tgtEl>
                                        <p:attrNameLst>
                                          <p:attrName>fill.type</p:attrName>
                                        </p:attrNameLst>
                                      </p:cBhvr>
                                      <p:to>
                                        <p:strVal val="solid"/>
                                      </p:to>
                                    </p:set>
                                    <p:set>
                                      <p:cBhvr>
                                        <p:cTn id="111" dur="50" fill="hold"/>
                                        <p:tgtEl>
                                          <p:spTgt spid="157"/>
                                        </p:tgtEl>
                                        <p:attrNameLst>
                                          <p:attrName>fill.on</p:attrName>
                                        </p:attrNameLst>
                                      </p:cBhvr>
                                      <p:to>
                                        <p:strVal val="true"/>
                                      </p:to>
                                    </p:set>
                                    <p:animRot by="120000">
                                      <p:cBhvr>
                                        <p:cTn id="112" dur="50" fill="hold">
                                          <p:stCondLst>
                                            <p:cond delay="0"/>
                                          </p:stCondLst>
                                        </p:cTn>
                                        <p:tgtEl>
                                          <p:spTgt spid="157"/>
                                        </p:tgtEl>
                                        <p:attrNameLst>
                                          <p:attrName>r</p:attrName>
                                        </p:attrNameLst>
                                      </p:cBhvr>
                                    </p:animRot>
                                    <p:animRot by="-240000">
                                      <p:cBhvr>
                                        <p:cTn id="113" dur="100" fill="hold">
                                          <p:stCondLst>
                                            <p:cond delay="100"/>
                                          </p:stCondLst>
                                        </p:cTn>
                                        <p:tgtEl>
                                          <p:spTgt spid="157"/>
                                        </p:tgtEl>
                                        <p:attrNameLst>
                                          <p:attrName>r</p:attrName>
                                        </p:attrNameLst>
                                      </p:cBhvr>
                                    </p:animRot>
                                    <p:animRot by="240000">
                                      <p:cBhvr>
                                        <p:cTn id="114" dur="100" fill="hold">
                                          <p:stCondLst>
                                            <p:cond delay="200"/>
                                          </p:stCondLst>
                                        </p:cTn>
                                        <p:tgtEl>
                                          <p:spTgt spid="157"/>
                                        </p:tgtEl>
                                        <p:attrNameLst>
                                          <p:attrName>r</p:attrName>
                                        </p:attrNameLst>
                                      </p:cBhvr>
                                    </p:animRot>
                                    <p:animRot by="-240000">
                                      <p:cBhvr>
                                        <p:cTn id="115" dur="100" fill="hold">
                                          <p:stCondLst>
                                            <p:cond delay="300"/>
                                          </p:stCondLst>
                                        </p:cTn>
                                        <p:tgtEl>
                                          <p:spTgt spid="157"/>
                                        </p:tgtEl>
                                        <p:attrNameLst>
                                          <p:attrName>r</p:attrName>
                                        </p:attrNameLst>
                                      </p:cBhvr>
                                    </p:animRot>
                                    <p:animRot by="120000">
                                      <p:cBhvr>
                                        <p:cTn id="116" dur="100" fill="hold">
                                          <p:stCondLst>
                                            <p:cond delay="400"/>
                                          </p:stCondLst>
                                        </p:cTn>
                                        <p:tgtEl>
                                          <p:spTgt spid="157"/>
                                        </p:tgtEl>
                                        <p:attrNameLst>
                                          <p:attrName>r</p:attrName>
                                        </p:attrNameLst>
                                      </p:cBhvr>
                                    </p:animRot>
                                  </p:childTnLst>
                                </p:cTn>
                              </p:par>
                              <p:par>
                                <p:cTn id="117" presetID="55" presetClass="entr" presetSubtype="0" fill="hold" grpId="0" nodeType="withEffect">
                                  <p:stCondLst>
                                    <p:cond delay="0"/>
                                  </p:stCondLst>
                                  <p:childTnLst>
                                    <p:set>
                                      <p:cBhvr>
                                        <p:cTn id="118" dur="1" fill="hold">
                                          <p:stCondLst>
                                            <p:cond delay="0"/>
                                          </p:stCondLst>
                                        </p:cTn>
                                        <p:tgtEl>
                                          <p:spTgt spid="5"/>
                                        </p:tgtEl>
                                        <p:attrNameLst>
                                          <p:attrName>style.visibility</p:attrName>
                                        </p:attrNameLst>
                                      </p:cBhvr>
                                      <p:to>
                                        <p:strVal val="visible"/>
                                      </p:to>
                                    </p:set>
                                    <p:anim calcmode="lin" valueType="num">
                                      <p:cBhvr>
                                        <p:cTn id="119" dur="1000" fill="hold"/>
                                        <p:tgtEl>
                                          <p:spTgt spid="5"/>
                                        </p:tgtEl>
                                        <p:attrNameLst>
                                          <p:attrName>ppt_w</p:attrName>
                                        </p:attrNameLst>
                                      </p:cBhvr>
                                      <p:tavLst>
                                        <p:tav tm="0">
                                          <p:val>
                                            <p:strVal val="#ppt_w*0.70"/>
                                          </p:val>
                                        </p:tav>
                                        <p:tav tm="100000">
                                          <p:val>
                                            <p:strVal val="#ppt_w"/>
                                          </p:val>
                                        </p:tav>
                                      </p:tavLst>
                                    </p:anim>
                                    <p:anim calcmode="lin" valueType="num">
                                      <p:cBhvr>
                                        <p:cTn id="120" dur="1000" fill="hold"/>
                                        <p:tgtEl>
                                          <p:spTgt spid="5"/>
                                        </p:tgtEl>
                                        <p:attrNameLst>
                                          <p:attrName>ppt_h</p:attrName>
                                        </p:attrNameLst>
                                      </p:cBhvr>
                                      <p:tavLst>
                                        <p:tav tm="0">
                                          <p:val>
                                            <p:strVal val="#ppt_h"/>
                                          </p:val>
                                        </p:tav>
                                        <p:tav tm="100000">
                                          <p:val>
                                            <p:strVal val="#ppt_h"/>
                                          </p:val>
                                        </p:tav>
                                      </p:tavLst>
                                    </p:anim>
                                    <p:animEffect transition="in" filter="fade">
                                      <p:cBhvr>
                                        <p:cTn id="1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44" grpId="0" bldLvl="0" animBg="1"/>
      <p:bldP spid="11444" grpId="1" bldLvl="0" animBg="1"/>
      <p:bldP spid="11444" grpId="2" bldLvl="0" animBg="1"/>
      <p:bldP spid="11268" grpId="0" bldLvl="0" animBg="1"/>
      <p:bldP spid="11268" grpId="1" bldLvl="0" animBg="1"/>
      <p:bldP spid="11268" grpId="2" bldLvl="0" animBg="1"/>
      <p:bldP spid="11283" grpId="0" bldLvl="0" animBg="1"/>
      <p:bldP spid="11283" grpId="1" bldLvl="0" animBg="1"/>
      <p:bldP spid="11283" grpId="2" bldLvl="0" animBg="1"/>
      <p:bldP spid="5" grpId="0"/>
      <p:bldP spid="5"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Administrator\Desktop\hinh nen dep pp\HIH NG NGHEP BAI G\z2577138619550_26fc373cf1c0551cf8f2d8fdf957b06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790" y="5381625"/>
            <a:ext cx="2633980" cy="1168400"/>
          </a:xfrm>
          <a:prstGeom prst="rect">
            <a:avLst/>
          </a:prstGeom>
          <a:noFill/>
          <a:extLst>
            <a:ext uri="{909E8E84-426E-40DD-AFC4-6F175D3DCCD1}">
              <a14:hiddenFill xmlns:a14="http://schemas.microsoft.com/office/drawing/2010/main">
                <a:solidFill>
                  <a:srgbClr val="FFFFFF"/>
                </a:solidFill>
              </a14:hiddenFill>
            </a:ext>
          </a:extLst>
        </p:spPr>
      </p:pic>
      <p:grpSp>
        <p:nvGrpSpPr>
          <p:cNvPr id="10255" name="Group 34"/>
          <p:cNvGrpSpPr/>
          <p:nvPr/>
        </p:nvGrpSpPr>
        <p:grpSpPr bwMode="auto">
          <a:xfrm>
            <a:off x="-97790" y="6213475"/>
            <a:ext cx="12489180" cy="619760"/>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pic>
        <p:nvPicPr>
          <p:cNvPr id="14" name="Picture 13"/>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10132060" y="46355"/>
            <a:ext cx="2059940" cy="1125855"/>
          </a:xfrm>
          <a:prstGeom prst="rect">
            <a:avLst/>
          </a:prstGeom>
        </p:spPr>
      </p:pic>
      <p:sp>
        <p:nvSpPr>
          <p:cNvPr id="11" name="Rectangles 10"/>
          <p:cNvSpPr/>
          <p:nvPr/>
        </p:nvSpPr>
        <p:spPr>
          <a:xfrm>
            <a:off x="-97790" y="71120"/>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sp>
        <p:nvSpPr>
          <p:cNvPr id="2" name="Rectangles 1"/>
          <p:cNvSpPr/>
          <p:nvPr/>
        </p:nvSpPr>
        <p:spPr>
          <a:xfrm>
            <a:off x="2986088" y="1643380"/>
            <a:ext cx="4822825" cy="645160"/>
          </a:xfrm>
          <a:prstGeom prst="rect">
            <a:avLst/>
          </a:prstGeom>
          <a:noFill/>
          <a:ln>
            <a:noFill/>
          </a:ln>
        </p:spPr>
        <p:txBody>
          <a:bodyPr wrap="none" rtlCol="0" anchor="t">
            <a:spAutoFit/>
          </a:bodyPr>
          <a:lstStyle/>
          <a:p>
            <a:pPr algn="ctr"/>
            <a:r>
              <a:rPr lang="vi-VN" altLang="en-US" sz="3600" b="1" dirty="0">
                <a:ln w="22225">
                  <a:solidFill>
                    <a:schemeClr val="accent2"/>
                  </a:solidFill>
                  <a:prstDash val="solid"/>
                </a:ln>
                <a:solidFill>
                  <a:schemeClr val="accent2">
                    <a:lumMod val="40000"/>
                    <a:lumOff val="60000"/>
                  </a:schemeClr>
                </a:solidFill>
                <a:effectLst/>
                <a:latin typeface="Tahoma" panose="020B0604030504040204" pitchFamily="34" charset="0"/>
                <a:cs typeface="Arial" panose="020B0604020202020204" pitchFamily="34" charset="0"/>
              </a:rPr>
              <a:t>HỌC HÁT TỪNG CÂU</a:t>
            </a:r>
          </a:p>
        </p:txBody>
      </p:sp>
      <p:sp>
        <p:nvSpPr>
          <p:cNvPr id="4" name="Rectangle 4"/>
          <p:cNvSpPr/>
          <p:nvPr/>
        </p:nvSpPr>
        <p:spPr>
          <a:xfrm>
            <a:off x="898525" y="2502535"/>
            <a:ext cx="1734820" cy="768350"/>
          </a:xfrm>
          <a:prstGeom prst="rect">
            <a:avLst/>
          </a:prstGeom>
        </p:spPr>
        <p:txBody>
          <a:bodyPr wrap="square">
            <a:spAutoFit/>
          </a:bodyPr>
          <a:lstStyle/>
          <a:p>
            <a:r>
              <a:rPr lang="en-US" sz="4400" i="1">
                <a:solidFill>
                  <a:schemeClr val="tx1"/>
                </a:solidFill>
                <a:latin typeface="Times New Roman" panose="02020603050405020304" pitchFamily="18" charset="0"/>
                <a:cs typeface="Times New Roman" panose="02020603050405020304" pitchFamily="18" charset="0"/>
              </a:rPr>
              <a:t>Câu 1:</a:t>
            </a:r>
            <a:r>
              <a:rPr lang="en-US" sz="4400" i="1">
                <a:solidFill>
                  <a:srgbClr val="6600FF"/>
                </a:solidFill>
                <a:latin typeface="Times New Roman" panose="02020603050405020304" pitchFamily="18" charset="0"/>
                <a:cs typeface="Times New Roman" panose="02020603050405020304" pitchFamily="18" charset="0"/>
              </a:rPr>
              <a:t> </a:t>
            </a:r>
            <a:endParaRPr lang="en-US" sz="3200" i="1">
              <a:solidFill>
                <a:srgbClr val="6600FF"/>
              </a:solidFill>
              <a:latin typeface="Times New Roman" panose="02020603050405020304" pitchFamily="18" charset="0"/>
              <a:cs typeface="Times New Roman" panose="02020603050405020304" pitchFamily="18" charset="0"/>
            </a:endParaRPr>
          </a:p>
        </p:txBody>
      </p:sp>
      <p:pic>
        <p:nvPicPr>
          <p:cNvPr id="10" name="Content Placeholder 9"/>
          <p:cNvPicPr>
            <a:picLocks noGrp="1" noChangeAspect="1"/>
          </p:cNvPicPr>
          <p:nvPr>
            <p:ph idx="1"/>
          </p:nvPr>
        </p:nvPicPr>
        <p:blipFill>
          <a:blip r:embed="rId6">
            <a:clrChange>
              <a:clrFrom>
                <a:srgbClr val="FFFFFF">
                  <a:alpha val="100000"/>
                </a:srgbClr>
              </a:clrFrom>
              <a:clrTo>
                <a:srgbClr val="FFFFFF">
                  <a:alpha val="100000"/>
                  <a:alpha val="0"/>
                </a:srgbClr>
              </a:clrTo>
            </a:clrChange>
          </a:blip>
          <a:stretch>
            <a:fillRect/>
          </a:stretch>
        </p:blipFill>
        <p:spPr>
          <a:xfrm>
            <a:off x="609600" y="3027045"/>
            <a:ext cx="10972800" cy="1671955"/>
          </a:xfrm>
          <a:prstGeom prst="rect">
            <a:avLst/>
          </a:prstGeom>
        </p:spPr>
      </p:pic>
      <p:sp>
        <p:nvSpPr>
          <p:cNvPr id="16" name="Oval 15"/>
          <p:cNvSpPr/>
          <p:nvPr/>
        </p:nvSpPr>
        <p:spPr>
          <a:xfrm>
            <a:off x="4909185" y="3270885"/>
            <a:ext cx="508635" cy="949325"/>
          </a:xfrm>
          <a:prstGeom prst="ellipse">
            <a:avLst/>
          </a:prstGeom>
          <a:noFill/>
          <a:ln w="28575" cmpd="sng">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724015" y="3206115"/>
            <a:ext cx="819785" cy="949325"/>
          </a:xfrm>
          <a:prstGeom prst="ellipse">
            <a:avLst/>
          </a:prstGeom>
          <a:noFill/>
          <a:ln w="28575" cmpd="sng">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8004810" y="3270885"/>
            <a:ext cx="819785" cy="949325"/>
          </a:xfrm>
          <a:prstGeom prst="ellipse">
            <a:avLst/>
          </a:prstGeom>
          <a:noFill/>
          <a:ln w="28575" cmpd="sng">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cording (3)">
            <a:hlinkClick r:id="" action="ppaction://media"/>
            <a:extLst>
              <a:ext uri="{FF2B5EF4-FFF2-40B4-BE49-F238E27FC236}">
                <a16:creationId xmlns:a16="http://schemas.microsoft.com/office/drawing/2014/main" id="{8848196F-4EE3-EB8C-C375-A1722441028A}"/>
              </a:ext>
            </a:extLst>
          </p:cNvPr>
          <p:cNvPicPr/>
          <p:nvPr>
            <a:audioFile r:link="rId2"/>
            <p:extLst>
              <p:ext uri="{DAA4B4D4-6D71-4841-9C94-3DE7FCFB9230}">
                <p14:media xmlns:p14="http://schemas.microsoft.com/office/powerpoint/2010/main" r:embed="rId1"/>
              </p:ext>
            </p:extLst>
          </p:nvPr>
        </p:nvPicPr>
        <p:blipFill>
          <a:blip r:embed="rId7"/>
          <a:stretch>
            <a:fillRect/>
          </a:stretch>
        </p:blipFill>
        <p:spPr>
          <a:xfrm>
            <a:off x="9784095" y="129159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par>
                                <p:cTn id="15" presetID="55"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0.70"/>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arn(inVertical)">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3"/>
                    </p:tgtEl>
                  </p:cond>
                </p:stCondLst>
                <p:endSync evt="end" delay="0">
                  <p:rtn val="all"/>
                </p:endSync>
                <p:childTnLst>
                  <p:par>
                    <p:cTn id="36" fill="hold">
                      <p:stCondLst>
                        <p:cond delay="0"/>
                      </p:stCondLst>
                      <p:childTnLst>
                        <p:par>
                          <p:cTn id="37" fill="hold">
                            <p:stCondLst>
                              <p:cond delay="0"/>
                            </p:stCondLst>
                            <p:childTnLst>
                              <p:par>
                                <p:cTn id="38" presetID="1" presetClass="mediacall" presetSubtype="0" fill="hold" nodeType="clickEffect">
                                  <p:stCondLst>
                                    <p:cond delay="0"/>
                                  </p:stCondLst>
                                  <p:childTnLst>
                                    <p:cmd type="call" cmd="playFrom(0.0)">
                                      <p:cBhvr additive="base">
                                        <p:cTn id="39" dur="10750" fill="hold"/>
                                        <p:tgtEl>
                                          <p:spTgt spid="3"/>
                                        </p:tgtEl>
                                      </p:cBhvr>
                                    </p:cmd>
                                  </p:childTnLst>
                                </p:cTn>
                              </p:par>
                            </p:childTnLst>
                          </p:cTn>
                        </p:par>
                      </p:childTnLst>
                    </p:cTn>
                  </p:par>
                </p:childTnLst>
              </p:cTn>
              <p:nextCondLst>
                <p:cond evt="onClick" delay="0">
                  <p:tgtEl>
                    <p:spTgt spid="3"/>
                  </p:tgtEl>
                </p:cond>
              </p:nextCondLst>
            </p:seq>
            <p:audio>
              <p:cMediaNode vol="100000">
                <p:cTn id="40" fill="hold" display="1">
                  <p:stCondLst>
                    <p:cond delay="indefinite"/>
                  </p:stCondLst>
                  <p:endCondLst>
                    <p:cond evt="onStopAudio" delay="0">
                      <p:tgtEl>
                        <p:sldTgt/>
                      </p:tgtEl>
                    </p:cond>
                  </p:endCondLst>
                </p:cTn>
                <p:tgtEl>
                  <p:spTgt spid="3"/>
                </p:tgtEl>
              </p:cMediaNode>
            </p:audio>
          </p:childTnLst>
        </p:cTn>
      </p:par>
    </p:tnLst>
    <p:bldLst>
      <p:bldP spid="2" grpId="0"/>
      <p:bldP spid="2" grpId="1"/>
      <p:bldP spid="4" grpId="0"/>
      <p:bldP spid="4" grpId="1"/>
      <p:bldP spid="16" grpId="0" bldLvl="0" animBg="1"/>
      <p:bldP spid="16" grpId="1" animBg="1"/>
      <p:bldP spid="17" grpId="0" bldLvl="0" animBg="1"/>
      <p:bldP spid="17" grpId="1" animBg="1"/>
      <p:bldP spid="19" grpId="0" bldLvl="0" animBg="1"/>
      <p:bldP spid="1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Administrator\Desktop\hinh nen dep pp\HIH NG NGHEP BAI G\z2577138619550_26fc373cf1c0551cf8f2d8fdf957b06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790" y="5381625"/>
            <a:ext cx="2633980" cy="1168400"/>
          </a:xfrm>
          <a:prstGeom prst="rect">
            <a:avLst/>
          </a:prstGeom>
          <a:noFill/>
          <a:extLst>
            <a:ext uri="{909E8E84-426E-40DD-AFC4-6F175D3DCCD1}">
              <a14:hiddenFill xmlns:a14="http://schemas.microsoft.com/office/drawing/2010/main">
                <a:solidFill>
                  <a:srgbClr val="FFFFFF"/>
                </a:solidFill>
              </a14:hiddenFill>
            </a:ext>
          </a:extLst>
        </p:spPr>
      </p:pic>
      <p:grpSp>
        <p:nvGrpSpPr>
          <p:cNvPr id="10255" name="Group 34"/>
          <p:cNvGrpSpPr/>
          <p:nvPr/>
        </p:nvGrpSpPr>
        <p:grpSpPr bwMode="auto">
          <a:xfrm>
            <a:off x="-97790" y="6213475"/>
            <a:ext cx="12489180" cy="619760"/>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pic>
        <p:nvPicPr>
          <p:cNvPr id="14" name="Picture 13"/>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10132060" y="46355"/>
            <a:ext cx="2059940" cy="1125855"/>
          </a:xfrm>
          <a:prstGeom prst="rect">
            <a:avLst/>
          </a:prstGeom>
        </p:spPr>
      </p:pic>
      <p:sp>
        <p:nvSpPr>
          <p:cNvPr id="11" name="Rectangles 10"/>
          <p:cNvSpPr/>
          <p:nvPr/>
        </p:nvSpPr>
        <p:spPr>
          <a:xfrm>
            <a:off x="-97790" y="71120"/>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sp>
        <p:nvSpPr>
          <p:cNvPr id="4" name="Rectangle 4"/>
          <p:cNvSpPr/>
          <p:nvPr/>
        </p:nvSpPr>
        <p:spPr>
          <a:xfrm>
            <a:off x="702310" y="1812290"/>
            <a:ext cx="1734820" cy="768350"/>
          </a:xfrm>
          <a:prstGeom prst="rect">
            <a:avLst/>
          </a:prstGeom>
        </p:spPr>
        <p:txBody>
          <a:bodyPr wrap="square">
            <a:spAutoFit/>
          </a:bodyPr>
          <a:lstStyle/>
          <a:p>
            <a:r>
              <a:rPr lang="en-US" sz="4400" i="1">
                <a:solidFill>
                  <a:schemeClr val="tx1"/>
                </a:solidFill>
                <a:latin typeface="Times New Roman" panose="02020603050405020304" pitchFamily="18" charset="0"/>
                <a:cs typeface="Times New Roman" panose="02020603050405020304" pitchFamily="18" charset="0"/>
              </a:rPr>
              <a:t>Câu </a:t>
            </a:r>
            <a:r>
              <a:rPr lang="vi-VN" altLang="en-US" sz="4400" i="1">
                <a:solidFill>
                  <a:schemeClr val="tx1"/>
                </a:solidFill>
                <a:latin typeface="Times New Roman" panose="02020603050405020304" pitchFamily="18" charset="0"/>
                <a:cs typeface="Times New Roman" panose="02020603050405020304" pitchFamily="18" charset="0"/>
              </a:rPr>
              <a:t>2</a:t>
            </a:r>
            <a:r>
              <a:rPr lang="en-US" sz="4400" i="1">
                <a:solidFill>
                  <a:schemeClr val="tx1"/>
                </a:solidFill>
                <a:latin typeface="Times New Roman" panose="02020603050405020304" pitchFamily="18" charset="0"/>
                <a:cs typeface="Times New Roman" panose="02020603050405020304" pitchFamily="18" charset="0"/>
              </a:rPr>
              <a:t>:</a:t>
            </a:r>
            <a:r>
              <a:rPr lang="en-US" sz="4400" i="1">
                <a:solidFill>
                  <a:srgbClr val="6600FF"/>
                </a:solidFill>
                <a:latin typeface="Times New Roman" panose="02020603050405020304" pitchFamily="18" charset="0"/>
                <a:cs typeface="Times New Roman" panose="02020603050405020304" pitchFamily="18" charset="0"/>
              </a:rPr>
              <a:t> </a:t>
            </a:r>
            <a:endParaRPr lang="en-US" sz="3200" i="1">
              <a:solidFill>
                <a:srgbClr val="6600FF"/>
              </a:solidFill>
              <a:latin typeface="Times New Roman" panose="02020603050405020304" pitchFamily="18" charset="0"/>
              <a:cs typeface="Times New Roman" panose="02020603050405020304" pitchFamily="18" charset="0"/>
            </a:endParaRPr>
          </a:p>
        </p:txBody>
      </p:sp>
      <p:pic>
        <p:nvPicPr>
          <p:cNvPr id="7" name="Content Placeholder 6"/>
          <p:cNvPicPr>
            <a:picLocks noGrp="1" noChangeAspect="1"/>
          </p:cNvPicPr>
          <p:nvPr>
            <p:ph idx="1"/>
          </p:nvPr>
        </p:nvPicPr>
        <p:blipFill>
          <a:blip r:embed="rId6">
            <a:clrChange>
              <a:clrFrom>
                <a:srgbClr val="FFFFFF">
                  <a:alpha val="100000"/>
                </a:srgbClr>
              </a:clrFrom>
              <a:clrTo>
                <a:srgbClr val="FFFFFF">
                  <a:alpha val="100000"/>
                  <a:alpha val="0"/>
                </a:srgbClr>
              </a:clrTo>
            </a:clrChange>
          </a:blip>
          <a:stretch>
            <a:fillRect/>
          </a:stretch>
        </p:blipFill>
        <p:spPr>
          <a:xfrm>
            <a:off x="1080770" y="2712085"/>
            <a:ext cx="10972800" cy="1611630"/>
          </a:xfrm>
          <a:prstGeom prst="rect">
            <a:avLst/>
          </a:prstGeom>
        </p:spPr>
      </p:pic>
      <p:sp>
        <p:nvSpPr>
          <p:cNvPr id="8" name="Oval 7"/>
          <p:cNvSpPr/>
          <p:nvPr/>
        </p:nvSpPr>
        <p:spPr>
          <a:xfrm>
            <a:off x="6263640" y="2985770"/>
            <a:ext cx="715645" cy="757555"/>
          </a:xfrm>
          <a:prstGeom prst="ellipse">
            <a:avLst/>
          </a:prstGeom>
          <a:noFill/>
          <a:ln w="28575" cmpd="sng">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957185" y="2889885"/>
            <a:ext cx="819785" cy="949325"/>
          </a:xfrm>
          <a:prstGeom prst="ellipse">
            <a:avLst/>
          </a:prstGeom>
          <a:noFill/>
          <a:ln w="28575" cmpd="sng">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cording (4)">
            <a:hlinkClick r:id="" action="ppaction://media"/>
            <a:extLst>
              <a:ext uri="{FF2B5EF4-FFF2-40B4-BE49-F238E27FC236}">
                <a16:creationId xmlns:a16="http://schemas.microsoft.com/office/drawing/2014/main" id="{13A6D8C2-742B-D3FA-5430-2965ABF65B40}"/>
              </a:ext>
            </a:extLst>
          </p:cNvPr>
          <p:cNvPicPr/>
          <p:nvPr>
            <a:audioFile r:link="rId2"/>
            <p:extLst>
              <p:ext uri="{DAA4B4D4-6D71-4841-9C94-3DE7FCFB9230}">
                <p14:media xmlns:p14="http://schemas.microsoft.com/office/powerpoint/2010/main" r:embed="rId1"/>
              </p:ext>
            </p:extLst>
          </p:nvPr>
        </p:nvPicPr>
        <p:blipFill>
          <a:blip r:embed="rId7"/>
          <a:stretch>
            <a:fillRect/>
          </a:stretch>
        </p:blipFill>
        <p:spPr>
          <a:xfrm>
            <a:off x="10572519" y="1882471"/>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 presetClass="entr" presetSubtype="1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additive="base">
                                        <p:cTn id="27" dur="8544" fill="hold"/>
                                        <p:tgtEl>
                                          <p:spTgt spid="2"/>
                                        </p:tgtEl>
                                      </p:cBhvr>
                                    </p:cmd>
                                  </p:childTnLst>
                                </p:cTn>
                              </p:par>
                            </p:childTnLst>
                          </p:cTn>
                        </p:par>
                      </p:childTnLst>
                    </p:cTn>
                  </p:par>
                </p:childTnLst>
              </p:cTn>
              <p:nextCondLst>
                <p:cond evt="onClick" delay="0">
                  <p:tgtEl>
                    <p:spTgt spid="2"/>
                  </p:tgtEl>
                </p:cond>
              </p:nextCondLst>
            </p:seq>
            <p:audio>
              <p:cMediaNode vol="100000">
                <p:cTn id="28" fill="hold" display="1">
                  <p:stCondLst>
                    <p:cond delay="indefinite"/>
                  </p:stCondLst>
                  <p:endCondLst>
                    <p:cond evt="onStopAudio" delay="0">
                      <p:tgtEl>
                        <p:sldTgt/>
                      </p:tgtEl>
                    </p:cond>
                  </p:endCondLst>
                </p:cTn>
                <p:tgtEl>
                  <p:spTgt spid="2"/>
                </p:tgtEl>
              </p:cMediaNode>
            </p:audio>
          </p:childTnLst>
        </p:cTn>
      </p:par>
    </p:tnLst>
    <p:bldLst>
      <p:bldP spid="4" grpId="0"/>
      <p:bldP spid="4" grpId="1"/>
      <p:bldP spid="8" grpId="0" bldLvl="0" animBg="1"/>
      <p:bldP spid="8" grpId="1" animBg="1"/>
      <p:bldP spid="9" grpId="0" bldLvl="0" animBg="1"/>
      <p:bldP spid="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0"/>
            <a:ext cx="12192000" cy="6858000"/>
          </a:xfrm>
          <a:prstGeom prst="rect">
            <a:avLst/>
          </a:prstGeom>
        </p:spPr>
      </p:pic>
      <p:sp>
        <p:nvSpPr>
          <p:cNvPr id="5" name="Rectangle 1"/>
          <p:cNvSpPr/>
          <p:nvPr/>
        </p:nvSpPr>
        <p:spPr>
          <a:xfrm>
            <a:off x="1669111" y="1474609"/>
            <a:ext cx="2363470" cy="521970"/>
          </a:xfrm>
          <a:prstGeom prst="rect">
            <a:avLst/>
          </a:prstGeom>
          <a:gradFill>
            <a:gsLst>
              <a:gs pos="0">
                <a:srgbClr val="FBFB11"/>
              </a:gs>
              <a:gs pos="100000">
                <a:srgbClr val="838309"/>
              </a:gs>
            </a:gsLst>
            <a:lin ang="5400000" scaled="0"/>
          </a:grad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fontAlgn="base" hangingPunct="0">
              <a:spcBef>
                <a:spcPct val="0"/>
              </a:spcBef>
              <a:spcAft>
                <a:spcPct val="0"/>
              </a:spcAft>
              <a:defRPr/>
            </a:pPr>
            <a:r>
              <a:rPr lang="vi-VN" altLang="en-US" sz="2800" b="1" dirty="0">
                <a:ln w="11430"/>
                <a:solidFill>
                  <a:srgbClr val="FF0000"/>
                </a:solidFill>
                <a:effectLst>
                  <a:outerShdw blurRad="50800" dist="39000" dir="5460000" algn="tl">
                    <a:srgbClr val="000000">
                      <a:alpha val="38000"/>
                    </a:srgbClr>
                  </a:outerShdw>
                </a:effectLst>
                <a:latin typeface="Tahoma" panose="020B0604030504040204" pitchFamily="34" charset="0"/>
                <a:cs typeface="Arial" panose="020B0604020202020204" pitchFamily="34" charset="0"/>
              </a:rPr>
              <a:t>Nối câu 1+2</a:t>
            </a:r>
          </a:p>
        </p:txBody>
      </p:sp>
      <p:pic>
        <p:nvPicPr>
          <p:cNvPr id="3" name="Picture 2"/>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1517015" y="2168525"/>
            <a:ext cx="10172700" cy="3409950"/>
          </a:xfrm>
          <a:prstGeom prst="rect">
            <a:avLst/>
          </a:prstGeom>
        </p:spPr>
      </p:pic>
      <p:sp>
        <p:nvSpPr>
          <p:cNvPr id="4" name="Arc 3"/>
          <p:cNvSpPr/>
          <p:nvPr/>
        </p:nvSpPr>
        <p:spPr>
          <a:xfrm rot="2640000" flipV="1">
            <a:off x="7670800" y="2468880"/>
            <a:ext cx="737870" cy="499110"/>
          </a:xfrm>
          <a:prstGeom prst="arc">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1" name="Rectangles 10"/>
          <p:cNvSpPr/>
          <p:nvPr/>
        </p:nvSpPr>
        <p:spPr>
          <a:xfrm>
            <a:off x="1778635" y="91440"/>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pic>
        <p:nvPicPr>
          <p:cNvPr id="6" name="Recording (5)">
            <a:hlinkClick r:id="" action="ppaction://media"/>
            <a:extLst>
              <a:ext uri="{FF2B5EF4-FFF2-40B4-BE49-F238E27FC236}">
                <a16:creationId xmlns:a16="http://schemas.microsoft.com/office/drawing/2014/main" id="{F108EE63-15ED-F563-D1A2-6BD1DD0A0493}"/>
              </a:ext>
            </a:extLst>
          </p:cNvPr>
          <p:cNvPicPr/>
          <p:nvPr>
            <a:audioFile r:link="rId2"/>
            <p:extLst>
              <p:ext uri="{DAA4B4D4-6D71-4841-9C94-3DE7FCFB9230}">
                <p14:media xmlns:p14="http://schemas.microsoft.com/office/powerpoint/2010/main" r:embed="rId1"/>
              </p:ext>
            </p:extLst>
          </p:nvPr>
        </p:nvPicPr>
        <p:blipFill>
          <a:blip r:embed="rId6"/>
          <a:stretch>
            <a:fillRect/>
          </a:stretch>
        </p:blipFill>
        <p:spPr>
          <a:xfrm>
            <a:off x="11070590" y="1188788"/>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additive="base">
                                        <p:cTn id="24" dur="15255" fill="hold"/>
                                        <p:tgtEl>
                                          <p:spTgt spid="6"/>
                                        </p:tgtEl>
                                      </p:cBhvr>
                                    </p:cmd>
                                  </p:childTnLst>
                                </p:cTn>
                              </p:par>
                            </p:childTnLst>
                          </p:cTn>
                        </p:par>
                      </p:childTnLst>
                    </p:cTn>
                  </p:par>
                </p:childTnLst>
              </p:cTn>
              <p:nextCondLst>
                <p:cond evt="onClick" delay="0">
                  <p:tgtEl>
                    <p:spTgt spid="6"/>
                  </p:tgtEl>
                </p:cond>
              </p:nextCondLst>
            </p:seq>
            <p:audio>
              <p:cMediaNode vol="100000">
                <p:cTn id="25" fill="hold" display="1">
                  <p:stCondLst>
                    <p:cond delay="indefinite"/>
                  </p:stCondLst>
                  <p:endCondLst>
                    <p:cond evt="onStopAudio" delay="0">
                      <p:tgtEl>
                        <p:sldTgt/>
                      </p:tgtEl>
                    </p:cond>
                  </p:endCondLst>
                </p:cTn>
                <p:tgtEl>
                  <p:spTgt spid="6"/>
                </p:tgtEl>
              </p:cMediaNode>
            </p:audio>
          </p:childTnLst>
        </p:cTn>
      </p:par>
    </p:tnLst>
    <p:bldLst>
      <p:bldP spid="5" grpId="0" bldLvl="0" animBg="1"/>
      <p:bldP spid="5" grpId="1" animBg="1"/>
      <p:bldP spid="4" grpId="0" bldLvl="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altLang="en-US"/>
          </a:p>
        </p:txBody>
      </p:sp>
      <p:pic>
        <p:nvPicPr>
          <p:cNvPr id="4" name="Content Placeholder 3"/>
          <p:cNvPicPr>
            <a:picLocks noGrp="1" noChangeAspect="1"/>
          </p:cNvPicPr>
          <p:nvPr>
            <p:ph idx="1"/>
          </p:nvPr>
        </p:nvPicPr>
        <p:blipFill>
          <a:blip r:embed="rId3"/>
          <a:stretch>
            <a:fillRect/>
          </a:stretch>
        </p:blipFill>
        <p:spPr>
          <a:xfrm>
            <a:off x="0" y="0"/>
            <a:ext cx="12191365" cy="6859270"/>
          </a:xfrm>
          <a:prstGeom prst="rect">
            <a:avLst/>
          </a:prstGeom>
        </p:spPr>
      </p:pic>
      <p:sp>
        <p:nvSpPr>
          <p:cNvPr id="14" name="TextBox 13"/>
          <p:cNvSpPr txBox="1"/>
          <p:nvPr/>
        </p:nvSpPr>
        <p:spPr>
          <a:xfrm>
            <a:off x="2533015" y="3044825"/>
            <a:ext cx="5434965" cy="768350"/>
          </a:xfrm>
          <a:prstGeom prst="rect">
            <a:avLst/>
          </a:prstGeom>
          <a:noFill/>
        </p:spPr>
        <p:txBody>
          <a:bodyPr wrap="square" rtlCol="0">
            <a:spAutoFit/>
          </a:bodyPr>
          <a:lstStyle/>
          <a:p>
            <a:pPr algn="ctr" eaLnBrk="0" fontAlgn="base" hangingPunct="0">
              <a:spcBef>
                <a:spcPct val="0"/>
              </a:spcBef>
              <a:spcAft>
                <a:spcPct val="0"/>
              </a:spcAft>
            </a:pPr>
            <a:r>
              <a:rPr lang="vi-VN" altLang="en-US" sz="44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KHỞI ĐỘNG</a:t>
            </a:r>
          </a:p>
        </p:txBody>
      </p:sp>
      <p:pic>
        <p:nvPicPr>
          <p:cNvPr id="2" name="Picture 10" descr="C:\Users\Administrator\Desktop\pngtree-blue-dolphin-png-image_4566588.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8680" y="3455670"/>
            <a:ext cx="1520825" cy="12433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3"/>
          <p:cNvSpPr txBox="1"/>
          <p:nvPr/>
        </p:nvSpPr>
        <p:spPr>
          <a:xfrm>
            <a:off x="2533015" y="3813175"/>
            <a:ext cx="5657850" cy="521970"/>
          </a:xfrm>
          <a:prstGeom prst="rect">
            <a:avLst/>
          </a:prstGeom>
          <a:noFill/>
        </p:spPr>
        <p:txBody>
          <a:bodyPr wrap="square" rtlCol="0">
            <a:spAutoFit/>
          </a:bodyPr>
          <a:lstStyle/>
          <a:p>
            <a:pPr algn="ctr" eaLnBrk="0" fontAlgn="base" hangingPunct="0">
              <a:spcBef>
                <a:spcPct val="0"/>
              </a:spcBef>
              <a:spcAft>
                <a:spcPct val="0"/>
              </a:spcAft>
            </a:pPr>
            <a:r>
              <a:rPr lang="en-US" altLang="vi-VN" sz="2800" b="1">
                <a:solidFill>
                  <a:srgbClr val="7030A0"/>
                </a:solidFill>
                <a:latin typeface="Times New Roman" panose="02020603050405020304" pitchFamily="18" charset="0"/>
                <a:cs typeface="Times New Roman" panose="02020603050405020304" pitchFamily="18" charset="0"/>
              </a:rPr>
              <a:t>“</a:t>
            </a:r>
            <a:r>
              <a:rPr lang="vi-VN" altLang="en-US" sz="2800" b="1">
                <a:solidFill>
                  <a:srgbClr val="7030A0"/>
                </a:solidFill>
                <a:latin typeface="Times New Roman" panose="02020603050405020304" pitchFamily="18" charset="0"/>
                <a:cs typeface="Times New Roman" panose="02020603050405020304" pitchFamily="18" charset="0"/>
              </a:rPr>
              <a:t>LỚP CHÚNG TA ĐOÀN KẾT</a:t>
            </a:r>
            <a:r>
              <a:rPr lang="en-US" altLang="vi-VN" sz="2800" b="1">
                <a:solidFill>
                  <a:srgbClr val="7030A0"/>
                </a:solidFill>
                <a:latin typeface="Times New Roman" panose="02020603050405020304" pitchFamily="18" charset="0"/>
                <a:cs typeface="Times New Roman" panose="02020603050405020304" pitchFamily="18" charset="0"/>
              </a:rPr>
              <a:t>”</a:t>
            </a:r>
          </a:p>
        </p:txBody>
      </p:sp>
      <p:sp>
        <p:nvSpPr>
          <p:cNvPr id="6" name="Rectangles 5"/>
          <p:cNvSpPr/>
          <p:nvPr/>
        </p:nvSpPr>
        <p:spPr>
          <a:xfrm>
            <a:off x="-97155" y="233045"/>
            <a:ext cx="11366500" cy="1076325"/>
          </a:xfrm>
          <a:prstGeom prst="rect">
            <a:avLst/>
          </a:prstGeom>
          <a:noFill/>
          <a:ln>
            <a:noFill/>
          </a:ln>
        </p:spPr>
        <p:txBody>
          <a:bodyPr wrap="square" rtlCol="0" anchor="t">
            <a:spAutoFit/>
          </a:bodyPr>
          <a:lstStyle/>
          <a:p>
            <a:pPr algn="ctr"/>
            <a:r>
              <a:rPr lang="vi-VN" altLang="en-US" sz="3200" b="1">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2022</a:t>
            </a:r>
          </a:p>
          <a:p>
            <a:pPr algn="ctr"/>
            <a:r>
              <a:rPr lang="vi-VN" altLang="en-US" sz="3200" b="1" u="sng">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subTnLst>
                                    <p:audio>
                                      <p:cMediaNode>
                                        <p:cTn display="1"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heckerboard(across)">
                                      <p:cBhvr>
                                        <p:cTn id="14" dur="500"/>
                                        <p:tgtEl>
                                          <p:spTgt spid="3"/>
                                        </p:tgtEl>
                                      </p:cBhvr>
                                    </p:animEffect>
                                  </p:childTnLst>
                                  <p:subTnLst>
                                    <p:audio>
                                      <p:cMediaNode>
                                        <p:cTn display="1" masterRel="sameClick">
                                          <p:stCondLst>
                                            <p:cond evt="begin" delay="0">
                                              <p:tn val="12"/>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3" grpId="0"/>
      <p:bldP spid="3"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63500"/>
            <a:ext cx="12192000" cy="6982460"/>
          </a:xfrm>
          <a:prstGeom prst="rect">
            <a:avLst/>
          </a:prstGeom>
        </p:spPr>
      </p:pic>
      <p:sp>
        <p:nvSpPr>
          <p:cNvPr id="11" name="Rectangles 10"/>
          <p:cNvSpPr/>
          <p:nvPr/>
        </p:nvSpPr>
        <p:spPr>
          <a:xfrm>
            <a:off x="121920" y="0"/>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grpSp>
        <p:nvGrpSpPr>
          <p:cNvPr id="10255" name="Group 34"/>
          <p:cNvGrpSpPr/>
          <p:nvPr/>
        </p:nvGrpSpPr>
        <p:grpSpPr bwMode="auto">
          <a:xfrm>
            <a:off x="-97790" y="6213475"/>
            <a:ext cx="12489180" cy="772160"/>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pic>
        <p:nvPicPr>
          <p:cNvPr id="6" name="Picture 5" descr="C:\Users\Administrator\Desktop\hinh nen dep pp\HIH NG NGHEP BAI G\z2577138619550_26fc373cf1c0551cf8f2d8fdf957b06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225" y="5520055"/>
            <a:ext cx="2633980" cy="1168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p:cNvSpPr/>
          <p:nvPr/>
        </p:nvSpPr>
        <p:spPr>
          <a:xfrm>
            <a:off x="1348740" y="1574800"/>
            <a:ext cx="1599565" cy="860425"/>
          </a:xfrm>
          <a:prstGeom prst="rect">
            <a:avLst/>
          </a:prstGeom>
        </p:spPr>
        <p:txBody>
          <a:bodyPr wrap="square">
            <a:spAutoFit/>
          </a:bodyPr>
          <a:lstStyle/>
          <a:p>
            <a:r>
              <a:rPr lang="en-US" sz="3200" b="1" i="1">
                <a:solidFill>
                  <a:srgbClr val="000000"/>
                </a:solidFill>
                <a:latin typeface="Times New Roman" panose="02020603050405020304" pitchFamily="18" charset="0"/>
                <a:cs typeface="Times New Roman" panose="02020603050405020304" pitchFamily="18" charset="0"/>
              </a:rPr>
              <a:t>Câu 3: </a:t>
            </a:r>
            <a:br>
              <a:rPr lang="vi-VN"/>
            </a:br>
            <a:endParaRPr lang="en-US"/>
          </a:p>
        </p:txBody>
      </p:sp>
      <p:pic>
        <p:nvPicPr>
          <p:cNvPr id="13" name="Picture 12"/>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1277620" y="2280920"/>
            <a:ext cx="10086340" cy="2021205"/>
          </a:xfrm>
          <a:prstGeom prst="rect">
            <a:avLst/>
          </a:prstGeom>
        </p:spPr>
      </p:pic>
      <p:sp>
        <p:nvSpPr>
          <p:cNvPr id="9" name="Oval 8"/>
          <p:cNvSpPr/>
          <p:nvPr/>
        </p:nvSpPr>
        <p:spPr>
          <a:xfrm>
            <a:off x="6188710" y="2719705"/>
            <a:ext cx="605155" cy="949325"/>
          </a:xfrm>
          <a:prstGeom prst="ellipse">
            <a:avLst/>
          </a:prstGeom>
          <a:noFill/>
          <a:ln w="28575" cap="flat" cmpd="sng" algn="ctr">
            <a:solidFill>
              <a:srgbClr val="C0504D"/>
            </a:solidFill>
            <a:prstDash val="solid"/>
            <a:miter lim="800000"/>
          </a:ln>
          <a:effectLst/>
        </p:spPr>
        <p:txBody>
          <a:bodyPr rtlCol="0" anchor="ctr"/>
          <a:lstStyle/>
          <a:p>
            <a:pPr algn="ctr"/>
            <a:endParaRPr lang="en-US"/>
          </a:p>
        </p:txBody>
      </p:sp>
      <p:sp>
        <p:nvSpPr>
          <p:cNvPr id="4" name="Oval 3"/>
          <p:cNvSpPr/>
          <p:nvPr/>
        </p:nvSpPr>
        <p:spPr>
          <a:xfrm>
            <a:off x="6808470" y="2816860"/>
            <a:ext cx="605155" cy="949325"/>
          </a:xfrm>
          <a:prstGeom prst="ellipse">
            <a:avLst/>
          </a:prstGeom>
          <a:noFill/>
          <a:ln w="28575" cap="flat" cmpd="sng" algn="ctr">
            <a:solidFill>
              <a:srgbClr val="C0504D"/>
            </a:solidFill>
            <a:prstDash val="solid"/>
            <a:miter lim="800000"/>
          </a:ln>
          <a:effectLst/>
        </p:spPr>
        <p:txBody>
          <a:bodyPr rtlCol="0" anchor="ctr"/>
          <a:lstStyle/>
          <a:p>
            <a:pPr algn="ctr"/>
            <a:endParaRPr lang="en-US"/>
          </a:p>
        </p:txBody>
      </p:sp>
      <p:sp>
        <p:nvSpPr>
          <p:cNvPr id="5" name="Oval 4"/>
          <p:cNvSpPr/>
          <p:nvPr/>
        </p:nvSpPr>
        <p:spPr>
          <a:xfrm>
            <a:off x="8563610" y="2719705"/>
            <a:ext cx="605155" cy="949325"/>
          </a:xfrm>
          <a:prstGeom prst="ellipse">
            <a:avLst/>
          </a:prstGeom>
          <a:noFill/>
          <a:ln w="28575" cap="flat" cmpd="sng" algn="ctr">
            <a:solidFill>
              <a:srgbClr val="C0504D"/>
            </a:solidFill>
            <a:prstDash val="solid"/>
            <a:miter lim="800000"/>
          </a:ln>
          <a:effectLst/>
        </p:spPr>
        <p:txBody>
          <a:bodyPr rtlCol="0" anchor="ctr"/>
          <a:lstStyle/>
          <a:p>
            <a:pPr algn="ctr"/>
            <a:endParaRPr lang="en-US"/>
          </a:p>
        </p:txBody>
      </p:sp>
      <p:pic>
        <p:nvPicPr>
          <p:cNvPr id="7" name="Recording (6)">
            <a:hlinkClick r:id="" action="ppaction://media"/>
            <a:extLst>
              <a:ext uri="{FF2B5EF4-FFF2-40B4-BE49-F238E27FC236}">
                <a16:creationId xmlns:a16="http://schemas.microsoft.com/office/drawing/2014/main" id="{F760B7E9-3F1F-95F4-C50F-FE2EAD7E9F45}"/>
              </a:ext>
            </a:extLst>
          </p:cNvPr>
          <p:cNvPicPr/>
          <p:nvPr>
            <a:audioFile r:link="rId2"/>
            <p:extLst>
              <p:ext uri="{DAA4B4D4-6D71-4841-9C94-3DE7FCFB9230}">
                <p14:media xmlns:p14="http://schemas.microsoft.com/office/powerpoint/2010/main" r:embed="rId1"/>
              </p:ext>
            </p:extLst>
          </p:nvPr>
        </p:nvPicPr>
        <p:blipFill>
          <a:blip r:embed="rId7"/>
          <a:stretch>
            <a:fillRect/>
          </a:stretch>
        </p:blipFill>
        <p:spPr>
          <a:xfrm>
            <a:off x="10775295" y="39687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heckerboard(across)">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additive="base">
                                        <p:cTn id="30" dur="11215" fill="hold"/>
                                        <p:tgtEl>
                                          <p:spTgt spid="7"/>
                                        </p:tgtEl>
                                      </p:cBhvr>
                                    </p:cmd>
                                  </p:childTnLst>
                                </p:cTn>
                              </p:par>
                            </p:childTnLst>
                          </p:cTn>
                        </p:par>
                      </p:childTnLst>
                    </p:cTn>
                  </p:par>
                </p:childTnLst>
              </p:cTn>
              <p:nextCondLst>
                <p:cond evt="onClick" delay="0">
                  <p:tgtEl>
                    <p:spTgt spid="7"/>
                  </p:tgtEl>
                </p:cond>
              </p:nextCondLst>
            </p:seq>
            <p:audio>
              <p:cMediaNode vol="100000">
                <p:cTn id="31" fill="hold" display="1">
                  <p:stCondLst>
                    <p:cond delay="indefinite"/>
                  </p:stCondLst>
                  <p:endCondLst>
                    <p:cond evt="onStopAudio" delay="0">
                      <p:tgtEl>
                        <p:sldTgt/>
                      </p:tgtEl>
                    </p:cond>
                  </p:endCondLst>
                </p:cTn>
                <p:tgtEl>
                  <p:spTgt spid="7"/>
                </p:tgtEl>
              </p:cMediaNode>
            </p:audio>
          </p:childTnLst>
        </p:cTn>
      </p:par>
    </p:tnLst>
    <p:bldLst>
      <p:bldP spid="3" grpId="0"/>
      <p:bldP spid="3" grpId="1"/>
      <p:bldP spid="9" grpId="0" bldLvl="0" animBg="1"/>
      <p:bldP spid="9" grpId="1" animBg="1"/>
      <p:bldP spid="4" grpId="0" bldLvl="0" animBg="1"/>
      <p:bldP spid="4" grpId="1" animBg="1"/>
      <p:bldP spid="5" grpId="0" bldLvl="0" animBg="1"/>
      <p:bldP spid="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stretch>
            <a:fillRect/>
          </a:stretch>
        </p:blipFill>
        <p:spPr>
          <a:xfrm>
            <a:off x="19685" y="-23495"/>
            <a:ext cx="12192000" cy="6857365"/>
          </a:xfrm>
          <a:prstGeom prst="rect">
            <a:avLst/>
          </a:prstGeom>
        </p:spPr>
      </p:pic>
      <p:sp>
        <p:nvSpPr>
          <p:cNvPr id="8" name="Rectangles 7"/>
          <p:cNvSpPr/>
          <p:nvPr/>
        </p:nvSpPr>
        <p:spPr>
          <a:xfrm>
            <a:off x="3976688" y="1417955"/>
            <a:ext cx="2281555" cy="521970"/>
          </a:xfrm>
          <a:prstGeom prst="rect">
            <a:avLst/>
          </a:prstGeom>
          <a:noFill/>
          <a:ln>
            <a:noFill/>
          </a:ln>
        </p:spPr>
        <p:txBody>
          <a:bodyPr wrap="none" rtlCol="0" anchor="t">
            <a:spAutoFit/>
            <a:scene3d>
              <a:camera prst="orthographicFront"/>
              <a:lightRig rig="threePt" dir="t"/>
            </a:scene3d>
          </a:bodyPr>
          <a:lstStyle/>
          <a:p>
            <a:pPr algn="ctr"/>
            <a:r>
              <a:rPr lang="en-US" altLang="vi-VN" sz="2800" b="1" dirty="0">
                <a:ln w="22225">
                  <a:solidFill>
                    <a:schemeClr val="accent2"/>
                  </a:solidFill>
                  <a:prstDash val="solid"/>
                </a:ln>
                <a:solidFill>
                  <a:schemeClr val="accent2">
                    <a:lumMod val="40000"/>
                    <a:lumOff val="60000"/>
                  </a:schemeClr>
                </a:solidFill>
                <a:effectLst/>
                <a:latin typeface="Tahoma" panose="020B0604030504040204" pitchFamily="34" charset="0"/>
                <a:cs typeface="Arial" panose="020B0604020202020204" pitchFamily="34" charset="0"/>
              </a:rPr>
              <a:t>GHÉP LỜI 1</a:t>
            </a:r>
          </a:p>
        </p:txBody>
      </p:sp>
      <p:pic>
        <p:nvPicPr>
          <p:cNvPr id="14" name="Picture 13"/>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10605770" y="-23495"/>
            <a:ext cx="1680210" cy="918845"/>
          </a:xfrm>
          <a:prstGeom prst="rect">
            <a:avLst/>
          </a:prstGeom>
        </p:spPr>
      </p:pic>
      <p:pic>
        <p:nvPicPr>
          <p:cNvPr id="11" name="Picture 10"/>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3062605" y="1958975"/>
            <a:ext cx="8172450" cy="3385820"/>
          </a:xfrm>
          <a:prstGeom prst="rect">
            <a:avLst/>
          </a:prstGeom>
        </p:spPr>
      </p:pic>
      <p:sp>
        <p:nvSpPr>
          <p:cNvPr id="3" name="Arc 2"/>
          <p:cNvSpPr/>
          <p:nvPr/>
        </p:nvSpPr>
        <p:spPr>
          <a:xfrm rot="2640000" flipV="1">
            <a:off x="8369935" y="2129790"/>
            <a:ext cx="688340" cy="483870"/>
          </a:xfrm>
          <a:prstGeom prst="arc">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7" name="Rectangles 6"/>
          <p:cNvSpPr/>
          <p:nvPr/>
        </p:nvSpPr>
        <p:spPr>
          <a:xfrm>
            <a:off x="1808480" y="0"/>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pic>
        <p:nvPicPr>
          <p:cNvPr id="5" name="Recording (7)">
            <a:hlinkClick r:id="" action="ppaction://media"/>
            <a:extLst>
              <a:ext uri="{FF2B5EF4-FFF2-40B4-BE49-F238E27FC236}">
                <a16:creationId xmlns:a16="http://schemas.microsoft.com/office/drawing/2014/main" id="{979ABAE7-25C4-B9EB-1E41-7D39BD73A259}"/>
              </a:ext>
            </a:extLst>
          </p:cNvPr>
          <p:cNvPicPr/>
          <p:nvPr>
            <a:audioFile r:link="rId2"/>
            <p:extLst>
              <p:ext uri="{DAA4B4D4-6D71-4841-9C94-3DE7FCFB9230}">
                <p14:media xmlns:p14="http://schemas.microsoft.com/office/powerpoint/2010/main" r:embed="rId1"/>
              </p:ext>
            </p:extLst>
          </p:nvPr>
        </p:nvPicPr>
        <p:blipFill>
          <a:blip r:embed="rId7"/>
          <a:stretch>
            <a:fillRect/>
          </a:stretch>
        </p:blipFill>
        <p:spPr>
          <a:xfrm>
            <a:off x="10826750" y="1060274"/>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1000" fill="hold"/>
                                        <p:tgtEl>
                                          <p:spTgt spid="3"/>
                                        </p:tgtEl>
                                        <p:attrNameLst>
                                          <p:attrName>ppt_w</p:attrName>
                                        </p:attrNameLst>
                                      </p:cBhvr>
                                      <p:tavLst>
                                        <p:tav tm="0">
                                          <p:val>
                                            <p:strVal val="#ppt_w*0.70"/>
                                          </p:val>
                                        </p:tav>
                                        <p:tav tm="100000">
                                          <p:val>
                                            <p:strVal val="#ppt_w"/>
                                          </p:val>
                                        </p:tav>
                                      </p:tavLst>
                                    </p:anim>
                                    <p:anim calcmode="lin" valueType="num">
                                      <p:cBhvr>
                                        <p:cTn id="11" dur="1000" fill="hold"/>
                                        <p:tgtEl>
                                          <p:spTgt spid="3"/>
                                        </p:tgtEl>
                                        <p:attrNameLst>
                                          <p:attrName>ppt_h</p:attrName>
                                        </p:attrNameLst>
                                      </p:cBhvr>
                                      <p:tavLst>
                                        <p:tav tm="0">
                                          <p:val>
                                            <p:strVal val="#ppt_h"/>
                                          </p:val>
                                        </p:tav>
                                        <p:tav tm="100000">
                                          <p:val>
                                            <p:strVal val="#ppt_h"/>
                                          </p:val>
                                        </p:tav>
                                      </p:tavLst>
                                    </p:anim>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additive="base">
                                        <p:cTn id="17" dur="22291" fill="hold"/>
                                        <p:tgtEl>
                                          <p:spTgt spid="5"/>
                                        </p:tgtEl>
                                      </p:cBhvr>
                                    </p:cmd>
                                  </p:childTnLst>
                                </p:cTn>
                              </p:par>
                            </p:childTnLst>
                          </p:cTn>
                        </p:par>
                      </p:childTnLst>
                    </p:cTn>
                  </p:par>
                </p:childTnLst>
              </p:cTn>
              <p:nextCondLst>
                <p:cond evt="onClick" delay="0">
                  <p:tgtEl>
                    <p:spTgt spid="5"/>
                  </p:tgtEl>
                </p:cond>
              </p:nextCondLst>
            </p:seq>
            <p:audio>
              <p:cMediaNode vol="100000">
                <p:cTn id="18" fill="hold" display="1">
                  <p:stCondLst>
                    <p:cond delay="indefinite"/>
                  </p:stCondLst>
                  <p:endCondLst>
                    <p:cond evt="onStopAudio" delay="0">
                      <p:tgtEl>
                        <p:sldTgt/>
                      </p:tgtEl>
                    </p:cond>
                  </p:endCondLst>
                </p:cTn>
                <p:tgtEl>
                  <p:spTgt spid="5"/>
                </p:tgtEl>
              </p:cMediaNode>
            </p:audio>
          </p:childTnLst>
        </p:cTn>
      </p:par>
    </p:tnLst>
    <p:bldLst>
      <p:bldP spid="8" grpId="0"/>
      <p:bldP spid="8" grpId="1"/>
      <p:bldP spid="3" grpId="0" bldLvl="0" animBg="1"/>
      <p:bldP spid="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stretch>
            <a:fillRect/>
          </a:stretch>
        </p:blipFill>
        <p:spPr>
          <a:xfrm>
            <a:off x="0" y="635"/>
            <a:ext cx="12192000" cy="6857365"/>
          </a:xfrm>
          <a:prstGeom prst="rect">
            <a:avLst/>
          </a:prstGeom>
        </p:spPr>
      </p:pic>
      <p:pic>
        <p:nvPicPr>
          <p:cNvPr id="14" name="Picture 13"/>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10264775" y="46355"/>
            <a:ext cx="1884680" cy="1029970"/>
          </a:xfrm>
          <a:prstGeom prst="rect">
            <a:avLst/>
          </a:prstGeom>
        </p:spPr>
      </p:pic>
      <p:pic>
        <p:nvPicPr>
          <p:cNvPr id="10" name="Recording (7)">
            <a:hlinkClick r:id="" action="ppaction://media"/>
          </p:cNvPr>
          <p:cNvPicPr/>
          <p:nvPr>
            <a:audioFile r:link="rId2"/>
            <p:extLst>
              <p:ext uri="{DAA4B4D4-6D71-4841-9C94-3DE7FCFB9230}">
                <p14:media xmlns:p14="http://schemas.microsoft.com/office/powerpoint/2010/main" r:embed="rId1"/>
              </p:ext>
            </p:extLst>
          </p:nvPr>
        </p:nvPicPr>
        <p:blipFill>
          <a:blip r:embed="rId6"/>
          <a:stretch>
            <a:fillRect/>
          </a:stretch>
        </p:blipFill>
        <p:spPr>
          <a:xfrm>
            <a:off x="11353106" y="1309370"/>
            <a:ext cx="619125" cy="619125"/>
          </a:xfrm>
          <a:prstGeom prst="rect">
            <a:avLst/>
          </a:prstGeom>
        </p:spPr>
      </p:pic>
      <p:pic>
        <p:nvPicPr>
          <p:cNvPr id="3" name="Picture 2"/>
          <p:cNvPicPr>
            <a:picLocks noChangeAspect="1"/>
          </p:cNvPicPr>
          <p:nvPr/>
        </p:nvPicPr>
        <p:blipFill>
          <a:blip r:embed="rId7">
            <a:clrChange>
              <a:clrFrom>
                <a:srgbClr val="FFFFFF">
                  <a:alpha val="100000"/>
                </a:srgbClr>
              </a:clrFrom>
              <a:clrTo>
                <a:srgbClr val="FFFFFF">
                  <a:alpha val="100000"/>
                  <a:alpha val="0"/>
                </a:srgbClr>
              </a:clrTo>
            </a:clrChange>
          </a:blip>
          <a:stretch>
            <a:fillRect/>
          </a:stretch>
        </p:blipFill>
        <p:spPr>
          <a:xfrm>
            <a:off x="3159125" y="1928495"/>
            <a:ext cx="7820660" cy="3049905"/>
          </a:xfrm>
          <a:prstGeom prst="rect">
            <a:avLst/>
          </a:prstGeom>
        </p:spPr>
      </p:pic>
      <p:sp>
        <p:nvSpPr>
          <p:cNvPr id="5" name="Arc 4"/>
          <p:cNvSpPr/>
          <p:nvPr/>
        </p:nvSpPr>
        <p:spPr>
          <a:xfrm rot="2640000" flipV="1">
            <a:off x="8195945" y="1989455"/>
            <a:ext cx="727710" cy="499110"/>
          </a:xfrm>
          <a:prstGeom prst="arc">
            <a:avLst>
              <a:gd name="adj1" fmla="val 16200000"/>
              <a:gd name="adj2" fmla="val 79291"/>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8" name="Rectangles 7"/>
          <p:cNvSpPr/>
          <p:nvPr/>
        </p:nvSpPr>
        <p:spPr>
          <a:xfrm>
            <a:off x="3976688" y="1417955"/>
            <a:ext cx="2281555" cy="521970"/>
          </a:xfrm>
          <a:prstGeom prst="rect">
            <a:avLst/>
          </a:prstGeom>
          <a:noFill/>
          <a:ln>
            <a:noFill/>
          </a:ln>
        </p:spPr>
        <p:txBody>
          <a:bodyPr wrap="none" rtlCol="0" anchor="t">
            <a:spAutoFit/>
            <a:scene3d>
              <a:camera prst="orthographicFront"/>
              <a:lightRig rig="threePt" dir="t"/>
            </a:scene3d>
          </a:bodyPr>
          <a:lstStyle/>
          <a:p>
            <a:pPr algn="ctr"/>
            <a:r>
              <a:rPr lang="en-US" altLang="vi-VN" sz="2800" b="1" dirty="0">
                <a:ln w="22225">
                  <a:solidFill>
                    <a:schemeClr val="accent2"/>
                  </a:solidFill>
                  <a:prstDash val="solid"/>
                </a:ln>
                <a:solidFill>
                  <a:schemeClr val="accent2">
                    <a:lumMod val="40000"/>
                    <a:lumOff val="60000"/>
                  </a:schemeClr>
                </a:solidFill>
                <a:effectLst/>
                <a:latin typeface="Tahoma" panose="020B0604030504040204" pitchFamily="34" charset="0"/>
                <a:cs typeface="Arial" panose="020B0604020202020204" pitchFamily="34" charset="0"/>
              </a:rPr>
              <a:t>GHÉP LỜI </a:t>
            </a:r>
            <a:r>
              <a:rPr lang="vi-VN" altLang="en-US" sz="2800" b="1" dirty="0">
                <a:ln w="22225">
                  <a:solidFill>
                    <a:schemeClr val="accent2"/>
                  </a:solidFill>
                  <a:prstDash val="solid"/>
                </a:ln>
                <a:solidFill>
                  <a:schemeClr val="accent2">
                    <a:lumMod val="40000"/>
                    <a:lumOff val="60000"/>
                  </a:schemeClr>
                </a:solidFill>
                <a:effectLst/>
                <a:latin typeface="Tahoma" panose="020B0604030504040204" pitchFamily="34" charset="0"/>
                <a:cs typeface="Arial" panose="020B0604020202020204" pitchFamily="34" charset="0"/>
              </a:rPr>
              <a:t>2</a:t>
            </a:r>
          </a:p>
        </p:txBody>
      </p:sp>
      <p:sp>
        <p:nvSpPr>
          <p:cNvPr id="9" name="Rectangles 8"/>
          <p:cNvSpPr/>
          <p:nvPr/>
        </p:nvSpPr>
        <p:spPr>
          <a:xfrm>
            <a:off x="1584960" y="23495"/>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0" fill="hold" display="1">
                  <p:stCondLst>
                    <p:cond delay="indefinite"/>
                  </p:stCondLst>
                  <p:endCondLst>
                    <p:cond evt="onStopAudio" delay="0">
                      <p:tgtEl>
                        <p:sldTgt/>
                      </p:tgtEl>
                    </p:cond>
                  </p:endCondLst>
                </p:cTn>
                <p:tgtEl>
                  <p:spTgt spid="10"/>
                </p:tgtEl>
              </p:cMediaNode>
            </p:audio>
            <p:seq concurrent="1" nextAc="seek">
              <p:cTn id="21" restart="whenNotActive" fill="hold" evtFilter="cancelBubble" nodeType="interactiveSeq">
                <p:stCondLst>
                  <p:cond evt="onClick" delay="0">
                    <p:tgtEl>
                      <p:spTgt spid="10"/>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additive="base">
                                        <p:cTn id="25" dur="22291" fill="hold"/>
                                        <p:tgtEl>
                                          <p:spTgt spid="10"/>
                                        </p:tgtEl>
                                      </p:cBhvr>
                                    </p:cmd>
                                  </p:childTnLst>
                                </p:cTn>
                              </p:par>
                            </p:childTnLst>
                          </p:cTn>
                        </p:par>
                      </p:childTnLst>
                    </p:cTn>
                  </p:par>
                </p:childTnLst>
              </p:cTn>
              <p:nextCondLst>
                <p:cond evt="onClick" delay="0">
                  <p:tgtEl>
                    <p:spTgt spid="10"/>
                  </p:tgtEl>
                </p:cond>
              </p:nextCondLst>
            </p:seq>
          </p:childTnLst>
        </p:cTn>
      </p:par>
    </p:tnLst>
    <p:bldLst>
      <p:bldP spid="5" grpId="0" bldLvl="0" animBg="1"/>
      <p:bldP spid="5" grpId="1" animBg="1"/>
      <p:bldP spid="8" grpId="0"/>
      <p:bldP spid="8"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62230"/>
            <a:ext cx="12192000" cy="6982460"/>
          </a:xfrm>
          <a:prstGeom prst="rect">
            <a:avLst/>
          </a:prstGeom>
        </p:spPr>
      </p:pic>
      <p:sp>
        <p:nvSpPr>
          <p:cNvPr id="11" name="Rectangles 10"/>
          <p:cNvSpPr/>
          <p:nvPr/>
        </p:nvSpPr>
        <p:spPr>
          <a:xfrm>
            <a:off x="121920" y="0"/>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pic>
        <p:nvPicPr>
          <p:cNvPr id="6" name="Picture 5" descr="C:\Users\Administrator\Desktop\hinh nen dep pp\HIH NG NGHEP BAI G\z2577138619550_26fc373cf1c0551cf8f2d8fdf957b06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09395" y="5948045"/>
            <a:ext cx="1743710" cy="7734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341630" y="4484370"/>
            <a:ext cx="2315210" cy="2335530"/>
          </a:xfrm>
          <a:prstGeom prst="rect">
            <a:avLst/>
          </a:prstGeom>
        </p:spPr>
      </p:pic>
      <p:grpSp>
        <p:nvGrpSpPr>
          <p:cNvPr id="7" name="Group 34"/>
          <p:cNvGrpSpPr/>
          <p:nvPr/>
        </p:nvGrpSpPr>
        <p:grpSpPr bwMode="auto">
          <a:xfrm>
            <a:off x="-97790" y="6213475"/>
            <a:ext cx="12489180" cy="772160"/>
            <a:chOff x="0" y="4003"/>
            <a:chExt cx="5511" cy="317"/>
          </a:xfrm>
        </p:grpSpPr>
        <p:sp>
          <p:nvSpPr>
            <p:cNvPr id="8"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5" name="Group 38"/>
            <p:cNvGrpSpPr/>
            <p:nvPr/>
          </p:nvGrpSpPr>
          <p:grpSpPr bwMode="auto">
            <a:xfrm>
              <a:off x="0" y="4105"/>
              <a:ext cx="1479" cy="215"/>
              <a:chOff x="3452" y="4125"/>
              <a:chExt cx="1479" cy="215"/>
            </a:xfrm>
          </p:grpSpPr>
          <p:sp>
            <p:nvSpPr>
              <p:cNvPr id="16"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7"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8"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9"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0"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1"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2"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3"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4"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5"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6"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7"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8"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9"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0"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1"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2"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3"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4"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5"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6"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7"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8"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9"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0"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1"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2"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3"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4"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5"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6"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7"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8"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49" name="Group 72"/>
            <p:cNvGrpSpPr/>
            <p:nvPr/>
          </p:nvGrpSpPr>
          <p:grpSpPr bwMode="auto">
            <a:xfrm>
              <a:off x="1344" y="4105"/>
              <a:ext cx="1479" cy="215"/>
              <a:chOff x="3452" y="4125"/>
              <a:chExt cx="1479" cy="215"/>
            </a:xfrm>
          </p:grpSpPr>
          <p:sp>
            <p:nvSpPr>
              <p:cNvPr id="50"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1"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2"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3"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4"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5"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6"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7"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8"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9"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0"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1"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2"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3"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4"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5"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6"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7"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8"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9"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0"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1"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2"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3"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4"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5"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6"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7"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8"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9"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0"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1"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2"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83" name="Group 106"/>
            <p:cNvGrpSpPr/>
            <p:nvPr/>
          </p:nvGrpSpPr>
          <p:grpSpPr bwMode="auto">
            <a:xfrm>
              <a:off x="2688" y="4105"/>
              <a:ext cx="1479" cy="215"/>
              <a:chOff x="3452" y="4125"/>
              <a:chExt cx="1479" cy="215"/>
            </a:xfrm>
          </p:grpSpPr>
          <p:sp>
            <p:nvSpPr>
              <p:cNvPr id="8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17" name="Group 140"/>
            <p:cNvGrpSpPr/>
            <p:nvPr/>
          </p:nvGrpSpPr>
          <p:grpSpPr bwMode="auto">
            <a:xfrm>
              <a:off x="4032" y="4105"/>
              <a:ext cx="1479" cy="215"/>
              <a:chOff x="3452" y="4125"/>
              <a:chExt cx="1479" cy="215"/>
            </a:xfrm>
          </p:grpSpPr>
          <p:sp>
            <p:nvSpPr>
              <p:cNvPr id="118"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9"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0"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1"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2"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3"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4"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5"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6"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7"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8"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9"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0"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1"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2"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3"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4"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5"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6"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7"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8"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9"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0"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1"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2"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4"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5"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6"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7"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8"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9"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0"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sp>
        <p:nvSpPr>
          <p:cNvPr id="151" name="Rectangle 1"/>
          <p:cNvSpPr/>
          <p:nvPr/>
        </p:nvSpPr>
        <p:spPr>
          <a:xfrm>
            <a:off x="656287" y="821194"/>
            <a:ext cx="2640330" cy="460375"/>
          </a:xfrm>
          <a:prstGeom prst="rect">
            <a:avLst/>
          </a:prstGeom>
          <a:gradFill>
            <a:gsLst>
              <a:gs pos="0">
                <a:srgbClr val="FBFB11"/>
              </a:gs>
              <a:gs pos="100000">
                <a:srgbClr val="838309"/>
              </a:gs>
            </a:gsLst>
            <a:lin ang="5400000" scaled="0"/>
          </a:gradFill>
        </p:spPr>
        <p:txBody>
          <a:bodyPr wrap="none">
            <a:spAutoFit/>
            <a:scene3d>
              <a:camera prst="orthographicFront"/>
              <a:lightRig rig="flat" dir="tl">
                <a:rot lat="0" lon="0" rev="6600000"/>
              </a:lightRig>
            </a:scene3d>
            <a:sp3d extrusionH="25400" contourW="8890">
              <a:bevelT w="38100" h="31750"/>
              <a:contourClr>
                <a:srgbClr val="ED7D31">
                  <a:shade val="75000"/>
                </a:srgbClr>
              </a:contourClr>
            </a:sp3d>
          </a:bodyPr>
          <a:lstStyle/>
          <a:p>
            <a:pPr algn="ctr" eaLnBrk="0" fontAlgn="base" hangingPunct="0">
              <a:spcBef>
                <a:spcPct val="0"/>
              </a:spcBef>
              <a:spcAft>
                <a:spcPct val="0"/>
              </a:spcAft>
              <a:defRPr/>
            </a:pPr>
            <a:r>
              <a:rPr lang="en-US" altLang="vi-VN" sz="2400" b="1" dirty="0">
                <a:ln w="11430"/>
                <a:solidFill>
                  <a:srgbClr val="FF0000"/>
                </a:solidFill>
                <a:effectLst>
                  <a:outerShdw blurRad="50800" dist="39000" dir="5460000" algn="tl">
                    <a:srgbClr val="000000">
                      <a:alpha val="38000"/>
                    </a:srgbClr>
                  </a:outerShdw>
                </a:effectLst>
                <a:latin typeface="Tahoma" panose="020B0604030504040204" pitchFamily="34" charset="0"/>
                <a:cs typeface="Arial" panose="020B0604020202020204" pitchFamily="34" charset="0"/>
              </a:rPr>
              <a:t>GHÉP TOÀN BÀI</a:t>
            </a:r>
          </a:p>
        </p:txBody>
      </p:sp>
      <p:sp>
        <p:nvSpPr>
          <p:cNvPr id="152" name="TextBox 7"/>
          <p:cNvSpPr txBox="1"/>
          <p:nvPr/>
        </p:nvSpPr>
        <p:spPr>
          <a:xfrm>
            <a:off x="4414520" y="1196340"/>
            <a:ext cx="3159760" cy="583565"/>
          </a:xfrm>
          <a:prstGeom prst="rect">
            <a:avLst/>
          </a:prstGeom>
          <a:noFill/>
        </p:spPr>
        <p:txBody>
          <a:bodyPr wrap="square" rtlCol="0">
            <a:spAutoFit/>
          </a:bodyPr>
          <a:lstStyle/>
          <a:p>
            <a:r>
              <a:rPr lang="vi-VN" altLang="en-US" sz="3200" b="1">
                <a:solidFill>
                  <a:sysClr val="windowText" lastClr="000000"/>
                </a:solidFill>
                <a:latin typeface="Times New Roman" panose="02020603050405020304" pitchFamily="18" charset="0"/>
                <a:cs typeface="Times New Roman" panose="02020603050405020304" pitchFamily="18" charset="0"/>
              </a:rPr>
              <a:t>Chim sáo</a:t>
            </a:r>
          </a:p>
        </p:txBody>
      </p:sp>
      <p:sp>
        <p:nvSpPr>
          <p:cNvPr id="153" name="Rectangle 5"/>
          <p:cNvSpPr/>
          <p:nvPr/>
        </p:nvSpPr>
        <p:spPr>
          <a:xfrm>
            <a:off x="5302885" y="1196340"/>
            <a:ext cx="7617460" cy="727075"/>
          </a:xfrm>
          <a:prstGeom prst="rect">
            <a:avLst/>
          </a:prstGeom>
        </p:spPr>
        <p:txBody>
          <a:bodyPr wrap="square">
            <a:spAutoFit/>
          </a:bodyPr>
          <a:lstStyle/>
          <a:p>
            <a:pPr>
              <a:lnSpc>
                <a:spcPct val="115000"/>
              </a:lnSpc>
              <a:spcAft>
                <a:spcPts val="0"/>
              </a:spcAft>
            </a:pPr>
            <a:r>
              <a:rPr lang="en-US" b="1">
                <a:latin typeface="Times New Roman" panose="02020603050405020304" pitchFamily="18" charset="0"/>
                <a:ea typeface="Times New Roman" panose="02020603050405020304" pitchFamily="18" charset="0"/>
                <a:cs typeface="Times New Roman" panose="02020603050405020304" pitchFamily="18" charset="0"/>
              </a:rPr>
              <a:t>                                                                      </a:t>
            </a:r>
            <a:r>
              <a:rPr lang="en-US" i="1">
                <a:latin typeface="Times New Roman" panose="02020603050405020304" pitchFamily="18" charset="0"/>
                <a:ea typeface="Times New Roman" panose="02020603050405020304" pitchFamily="18" charset="0"/>
                <a:cs typeface="Times New Roman" panose="02020603050405020304" pitchFamily="18" charset="0"/>
              </a:rPr>
              <a:t>Dân ca Khơme</a:t>
            </a:r>
            <a:endParaRPr lang="en-US" i="1">
              <a:latin typeface=".VnTime" panose="020B7200000000000000"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i="1">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i="1">
                <a:latin typeface="Times New Roman" panose="02020603050405020304" pitchFamily="18" charset="0"/>
                <a:ea typeface="Times New Roman" panose="02020603050405020304" pitchFamily="18" charset="0"/>
                <a:cs typeface="Times New Roman" panose="02020603050405020304" pitchFamily="18" charset="0"/>
              </a:rPr>
              <a:t>          </a:t>
            </a:r>
            <a:r>
              <a:rPr lang="en-US" i="1">
                <a:latin typeface="Times New Roman" panose="02020603050405020304" pitchFamily="18" charset="0"/>
                <a:ea typeface="Times New Roman" panose="02020603050405020304" pitchFamily="18" charset="0"/>
                <a:cs typeface="Times New Roman" panose="02020603050405020304" pitchFamily="18" charset="0"/>
              </a:rPr>
              <a:t>Sưu tầm: Đặng Nguyễn </a:t>
            </a:r>
            <a:endParaRPr lang="en-US" i="1"/>
          </a:p>
        </p:txBody>
      </p:sp>
      <p:pic>
        <p:nvPicPr>
          <p:cNvPr id="1026" name="Picture 2" descr="CS"/>
          <p:cNvPicPr>
            <a:picLocks noChangeAspect="1" noChangeArrowheads="1"/>
          </p:cNvPicPr>
          <p:nvPr/>
        </p:nvPicPr>
        <p:blipFill>
          <a:blip r:embed="rId7" cstate="print">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t="12422" b="57906"/>
          <a:stretch>
            <a:fillRect/>
          </a:stretch>
        </p:blipFill>
        <p:spPr bwMode="auto">
          <a:xfrm>
            <a:off x="1633855" y="1882140"/>
            <a:ext cx="10083165" cy="384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 name="Arc 153"/>
          <p:cNvSpPr/>
          <p:nvPr/>
        </p:nvSpPr>
        <p:spPr>
          <a:xfrm rot="2640000" flipV="1">
            <a:off x="8247380" y="2065020"/>
            <a:ext cx="727710" cy="499110"/>
          </a:xfrm>
          <a:prstGeom prst="arc">
            <a:avLst>
              <a:gd name="adj1" fmla="val 16200000"/>
              <a:gd name="adj2" fmla="val 79291"/>
            </a:avLst>
          </a:prstGeom>
          <a:noFill/>
          <a:ln w="12700" cap="flat" cmpd="sng" algn="ctr">
            <a:solidFill>
              <a:srgbClr val="000000"/>
            </a:solidFill>
            <a:prstDash val="solid"/>
            <a:miter lim="800000"/>
          </a:ln>
          <a:effectLst/>
        </p:spPr>
        <p:txBody>
          <a:bodyPr rtlCol="0" anchor="ctr"/>
          <a:lstStyle/>
          <a:p>
            <a:pPr algn="ctr"/>
            <a:endParaRPr lang="en-US"/>
          </a:p>
        </p:txBody>
      </p:sp>
      <p:pic>
        <p:nvPicPr>
          <p:cNvPr id="9" name="CHIM SA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66684" y="48863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box(in)">
                                      <p:cBhvr>
                                        <p:cTn id="7" dur="2000"/>
                                        <p:tgtEl>
                                          <p:spTgt spid="15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53"/>
                                        </p:tgtEl>
                                        <p:attrNameLst>
                                          <p:attrName>style.visibility</p:attrName>
                                        </p:attrNameLst>
                                      </p:cBhvr>
                                      <p:to>
                                        <p:strVal val="visible"/>
                                      </p:to>
                                    </p:set>
                                    <p:animEffect transition="in" filter="checkerboard(across)">
                                      <p:cBhvr>
                                        <p:cTn id="12" dur="500"/>
                                        <p:tgtEl>
                                          <p:spTgt spid="153"/>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54"/>
                                        </p:tgtEl>
                                        <p:attrNameLst>
                                          <p:attrName>style.visibility</p:attrName>
                                        </p:attrNameLst>
                                      </p:cBhvr>
                                      <p:to>
                                        <p:strVal val="visible"/>
                                      </p:to>
                                    </p:set>
                                    <p:anim calcmode="lin" valueType="num">
                                      <p:cBhvr>
                                        <p:cTn id="15" dur="1000" fill="hold"/>
                                        <p:tgtEl>
                                          <p:spTgt spid="154"/>
                                        </p:tgtEl>
                                        <p:attrNameLst>
                                          <p:attrName>ppt_w</p:attrName>
                                        </p:attrNameLst>
                                      </p:cBhvr>
                                      <p:tavLst>
                                        <p:tav tm="0">
                                          <p:val>
                                            <p:strVal val="#ppt_w*0.70"/>
                                          </p:val>
                                        </p:tav>
                                        <p:tav tm="100000">
                                          <p:val>
                                            <p:strVal val="#ppt_w"/>
                                          </p:val>
                                        </p:tav>
                                      </p:tavLst>
                                    </p:anim>
                                    <p:anim calcmode="lin" valueType="num">
                                      <p:cBhvr>
                                        <p:cTn id="16" dur="1000" fill="hold"/>
                                        <p:tgtEl>
                                          <p:spTgt spid="154"/>
                                        </p:tgtEl>
                                        <p:attrNameLst>
                                          <p:attrName>ppt_h</p:attrName>
                                        </p:attrNameLst>
                                      </p:cBhvr>
                                      <p:tavLst>
                                        <p:tav tm="0">
                                          <p:val>
                                            <p:strVal val="#ppt_h"/>
                                          </p:val>
                                        </p:tav>
                                        <p:tav tm="100000">
                                          <p:val>
                                            <p:strVal val="#ppt_h"/>
                                          </p:val>
                                        </p:tav>
                                      </p:tavLst>
                                    </p:anim>
                                    <p:animEffect transition="in" filter="fade">
                                      <p:cBhvr>
                                        <p:cTn id="17" dur="10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97802" fill="hold"/>
                                        <p:tgtEl>
                                          <p:spTgt spid="9"/>
                                        </p:tgtEl>
                                      </p:cBhvr>
                                    </p:cmd>
                                  </p:childTnLst>
                                </p:cTn>
                              </p:par>
                            </p:childTnLst>
                          </p:cTn>
                        </p:par>
                      </p:childTnLst>
                    </p:cTn>
                  </p:par>
                </p:childTnLst>
              </p:cTn>
              <p:nextCondLst>
                <p:cond evt="onClick" delay="0">
                  <p:tgtEl>
                    <p:spTgt spid="9"/>
                  </p:tgtEl>
                </p:cond>
              </p:nextCondLst>
            </p:seq>
            <p:audio>
              <p:cMediaNode vol="80000">
                <p:cTn id="23" fill="hold" display="0">
                  <p:stCondLst>
                    <p:cond delay="indefinite"/>
                  </p:stCondLst>
                  <p:endCondLst>
                    <p:cond evt="onStopAudio" delay="0">
                      <p:tgtEl>
                        <p:sldTgt/>
                      </p:tgtEl>
                    </p:cond>
                  </p:endCondLst>
                </p:cTn>
                <p:tgtEl>
                  <p:spTgt spid="9"/>
                </p:tgtEl>
              </p:cMediaNode>
            </p:audio>
          </p:childTnLst>
        </p:cTn>
      </p:par>
    </p:tnLst>
    <p:bldLst>
      <p:bldP spid="151" grpId="0" bldLvl="0" animBg="1"/>
      <p:bldP spid="151" grpId="1" animBg="1"/>
      <p:bldP spid="153" grpId="0"/>
      <p:bldP spid="153" grpId="1"/>
      <p:bldP spid="154" grpId="0" bldLvl="0" animBg="1"/>
      <p:bldP spid="15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3"/>
          <a:stretch>
            <a:fillRect/>
          </a:stretch>
        </p:blipFill>
        <p:spPr>
          <a:xfrm>
            <a:off x="-635" y="800735"/>
            <a:ext cx="12193270" cy="6056630"/>
          </a:xfrm>
          <a:prstGeom prst="rect">
            <a:avLst/>
          </a:prstGeom>
        </p:spPr>
      </p:pic>
      <p:sp>
        <p:nvSpPr>
          <p:cNvPr id="7" name="Rectangles 6"/>
          <p:cNvSpPr/>
          <p:nvPr/>
        </p:nvSpPr>
        <p:spPr>
          <a:xfrm>
            <a:off x="2817496" y="3618230"/>
            <a:ext cx="7138035" cy="583565"/>
          </a:xfrm>
          <a:prstGeom prst="rect">
            <a:avLst/>
          </a:prstGeom>
          <a:noFill/>
          <a:ln>
            <a:noFill/>
          </a:ln>
        </p:spPr>
        <p:txBody>
          <a:bodyPr wrap="none" rtlCol="0" anchor="t">
            <a:spAutoFit/>
          </a:bodyPr>
          <a:lstStyle/>
          <a:p>
            <a:pPr algn="ctr"/>
            <a:r>
              <a:rPr lang="vi-VN" altLang="en-US" sz="3200" b="1">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HÁT KẾT HỢP </a:t>
            </a:r>
            <a:r>
              <a:rPr lang="en-US" altLang="vi-VN" sz="3200" b="1">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GÕ</a:t>
            </a:r>
            <a:r>
              <a:rPr lang="vi-VN" altLang="en-US" sz="3200" b="1">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ĐỆM</a:t>
            </a:r>
            <a:r>
              <a:rPr lang="en-US" altLang="vi-VN" sz="3200" b="1">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THEO NHỊP</a:t>
            </a:r>
          </a:p>
        </p:txBody>
      </p:sp>
      <p:pic>
        <p:nvPicPr>
          <p:cNvPr id="4" name="Content Placeholder 3" descr="mặt phách"/>
          <p:cNvPicPr>
            <a:picLocks noGrp="1" noChangeAspect="1"/>
          </p:cNvPicPr>
          <p:nvPr>
            <p:ph sz="half" idx="2"/>
          </p:nvPr>
        </p:nvPicPr>
        <p:blipFill>
          <a:blip r:embed="rId4">
            <a:clrChange>
              <a:clrFrom>
                <a:srgbClr val="FFFFFF">
                  <a:alpha val="100000"/>
                </a:srgbClr>
              </a:clrFrom>
              <a:clrTo>
                <a:srgbClr val="FFFFFF">
                  <a:alpha val="100000"/>
                  <a:alpha val="0"/>
                </a:srgbClr>
              </a:clrTo>
            </a:clrChange>
          </a:blip>
          <a:stretch>
            <a:fillRect/>
          </a:stretch>
        </p:blipFill>
        <p:spPr>
          <a:xfrm>
            <a:off x="5097145" y="5201920"/>
            <a:ext cx="738505" cy="565785"/>
          </a:xfrm>
          <a:prstGeom prst="rect">
            <a:avLst/>
          </a:prstGeom>
        </p:spPr>
      </p:pic>
      <p:pic>
        <p:nvPicPr>
          <p:cNvPr id="6" name="Content Placeholder 3" descr="mặt phách"/>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6343650" y="5262245"/>
            <a:ext cx="738505" cy="565785"/>
          </a:xfrm>
          <a:prstGeom prst="rect">
            <a:avLst/>
          </a:prstGeom>
          <a:noFill/>
          <a:ln w="9525">
            <a:noFill/>
          </a:ln>
        </p:spPr>
      </p:pic>
      <p:pic>
        <p:nvPicPr>
          <p:cNvPr id="8" name="Content Placeholder 3" descr="mặt phách"/>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7713345" y="5262245"/>
            <a:ext cx="738505" cy="565785"/>
          </a:xfrm>
          <a:prstGeom prst="rect">
            <a:avLst/>
          </a:prstGeom>
          <a:noFill/>
          <a:ln w="9525">
            <a:noFill/>
          </a:ln>
        </p:spPr>
      </p:pic>
      <p:pic>
        <p:nvPicPr>
          <p:cNvPr id="11" name="Picture 10"/>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flipH="1">
            <a:off x="593725" y="3719195"/>
            <a:ext cx="3261360" cy="2939415"/>
          </a:xfrm>
          <a:prstGeom prst="rect">
            <a:avLst/>
          </a:prstGeom>
        </p:spPr>
      </p:pic>
      <p:pic>
        <p:nvPicPr>
          <p:cNvPr id="5" name="Picture 4"/>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2927350" y="3818255"/>
            <a:ext cx="7392670" cy="1611630"/>
          </a:xfrm>
          <a:prstGeom prst="rect">
            <a:avLst/>
          </a:prstGeom>
        </p:spPr>
      </p:pic>
      <p:pic>
        <p:nvPicPr>
          <p:cNvPr id="9" name="Content Placeholder 3" descr="mặt phách"/>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8620760" y="5201920"/>
            <a:ext cx="738505" cy="565785"/>
          </a:xfrm>
          <a:prstGeom prst="rect">
            <a:avLst/>
          </a:prstGeom>
          <a:noFill/>
          <a:ln w="9525">
            <a:noFill/>
          </a:ln>
        </p:spPr>
      </p:pic>
      <p:sp>
        <p:nvSpPr>
          <p:cNvPr id="2" name="Rectangles 1"/>
          <p:cNvSpPr/>
          <p:nvPr/>
        </p:nvSpPr>
        <p:spPr>
          <a:xfrm>
            <a:off x="121920" y="0"/>
            <a:ext cx="11366500" cy="1076325"/>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ppt_x</p:attrName>
                                        </p:attrNameLst>
                                      </p:cBhvr>
                                      <p:tavLst>
                                        <p:tav tm="0">
                                          <p:val>
                                            <p:strVal val="#ppt_x-.2"/>
                                          </p:val>
                                        </p:tav>
                                        <p:tav tm="100000">
                                          <p:val>
                                            <p:strVal val="#ppt_x"/>
                                          </p:val>
                                        </p:tav>
                                      </p:tavLst>
                                    </p:anim>
                                    <p:anim calcmode="lin" valueType="num">
                                      <p:cBhvr>
                                        <p:cTn id="14"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
                                        </p:tgtEl>
                                      </p:cBhvr>
                                    </p:animEffect>
                                  </p:childTnLst>
                                </p:cTn>
                              </p:par>
                              <p:par>
                                <p:cTn id="16" presetID="29"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ppt_x</p:attrName>
                                        </p:attrNameLst>
                                      </p:cBhvr>
                                      <p:tavLst>
                                        <p:tav tm="0">
                                          <p:val>
                                            <p:strVal val="#ppt_x-.2"/>
                                          </p:val>
                                        </p:tav>
                                        <p:tav tm="100000">
                                          <p:val>
                                            <p:strVal val="#ppt_x"/>
                                          </p:val>
                                        </p:tav>
                                      </p:tavLst>
                                    </p:anim>
                                    <p:anim calcmode="lin" valueType="num">
                                      <p:cBhvr>
                                        <p:cTn id="19"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0" dur="1000"/>
                                        <p:tgtEl>
                                          <p:spTgt spid="6"/>
                                        </p:tgtEl>
                                      </p:cBhvr>
                                    </p:animEffect>
                                  </p:childTnLst>
                                </p:cTn>
                              </p:par>
                              <p:par>
                                <p:cTn id="21" presetID="29"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ppt_x</p:attrName>
                                        </p:attrNameLst>
                                      </p:cBhvr>
                                      <p:tavLst>
                                        <p:tav tm="0">
                                          <p:val>
                                            <p:strVal val="#ppt_x-.2"/>
                                          </p:val>
                                        </p:tav>
                                        <p:tav tm="100000">
                                          <p:val>
                                            <p:strVal val="#ppt_x"/>
                                          </p:val>
                                        </p:tav>
                                      </p:tavLst>
                                    </p:anim>
                                    <p:anim calcmode="lin" valueType="num">
                                      <p:cBhvr>
                                        <p:cTn id="2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5" dur="1000"/>
                                        <p:tgtEl>
                                          <p:spTgt spid="8"/>
                                        </p:tgtEl>
                                      </p:cBhvr>
                                    </p:animEffect>
                                  </p:childTnLst>
                                </p:cTn>
                              </p:par>
                              <p:par>
                                <p:cTn id="26" presetID="55"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ppt_w</p:attrName>
                                        </p:attrNameLst>
                                      </p:cBhvr>
                                      <p:tavLst>
                                        <p:tav tm="0">
                                          <p:val>
                                            <p:strVal val="#ppt_w*0.70"/>
                                          </p:val>
                                        </p:tav>
                                        <p:tav tm="100000">
                                          <p:val>
                                            <p:strVal val="#ppt_w"/>
                                          </p:val>
                                        </p:tav>
                                      </p:tavLst>
                                    </p:anim>
                                    <p:anim calcmode="lin" valueType="num">
                                      <p:cBhvr>
                                        <p:cTn id="29" dur="1000" fill="hold"/>
                                        <p:tgtEl>
                                          <p:spTgt spid="5"/>
                                        </p:tgtEl>
                                        <p:attrNameLst>
                                          <p:attrName>ppt_h</p:attrName>
                                        </p:attrNameLst>
                                      </p:cBhvr>
                                      <p:tavLst>
                                        <p:tav tm="0">
                                          <p:val>
                                            <p:strVal val="#ppt_h"/>
                                          </p:val>
                                        </p:tav>
                                        <p:tav tm="100000">
                                          <p:val>
                                            <p:strVal val="#ppt_h"/>
                                          </p:val>
                                        </p:tav>
                                      </p:tavLst>
                                    </p:anim>
                                    <p:animEffect transition="in" filter="fade">
                                      <p:cBhvr>
                                        <p:cTn id="30" dur="1000"/>
                                        <p:tgtEl>
                                          <p:spTgt spid="5"/>
                                        </p:tgtEl>
                                      </p:cBhvr>
                                    </p:animEffect>
                                  </p:childTnLst>
                                </p:cTn>
                              </p:par>
                              <p:par>
                                <p:cTn id="31" presetID="29"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ppt_x</p:attrName>
                                        </p:attrNameLst>
                                      </p:cBhvr>
                                      <p:tavLst>
                                        <p:tav tm="0">
                                          <p:val>
                                            <p:strVal val="#ppt_x-.2"/>
                                          </p:val>
                                        </p:tav>
                                        <p:tav tm="100000">
                                          <p:val>
                                            <p:strVal val="#ppt_x"/>
                                          </p:val>
                                        </p:tav>
                                      </p:tavLst>
                                    </p:anim>
                                    <p:anim calcmode="lin" valueType="num">
                                      <p:cBhvr>
                                        <p:cTn id="34"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3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s 26"/>
          <p:cNvSpPr/>
          <p:nvPr/>
        </p:nvSpPr>
        <p:spPr>
          <a:xfrm>
            <a:off x="2592071" y="680720"/>
            <a:ext cx="6270625" cy="521970"/>
          </a:xfrm>
          <a:prstGeom prst="rect">
            <a:avLst/>
          </a:prstGeom>
          <a:noFill/>
          <a:ln>
            <a:noFill/>
          </a:ln>
        </p:spPr>
        <p:txBody>
          <a:bodyPr wrap="none" rtlCol="0" anchor="t">
            <a:spAutoFit/>
          </a:bodyPr>
          <a:lstStyle/>
          <a:p>
            <a:pPr algn="ctr"/>
            <a:r>
              <a:rPr lang="vi-VN" altLang="en-US" sz="2800" b="1">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HÁT KẾT HỢP </a:t>
            </a:r>
            <a:r>
              <a:rPr lang="en-US" altLang="vi-VN" sz="2800" b="1">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GÕ</a:t>
            </a:r>
            <a:r>
              <a:rPr lang="vi-VN" altLang="en-US" sz="2800" b="1">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ĐỆM</a:t>
            </a:r>
            <a:r>
              <a:rPr lang="en-US" altLang="vi-VN" sz="2800" b="1">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THEO NHỊP</a:t>
            </a:r>
          </a:p>
        </p:txBody>
      </p:sp>
      <p:pic>
        <p:nvPicPr>
          <p:cNvPr id="1026" name="Picture 2" descr="CS"/>
          <p:cNvPicPr>
            <a:picLocks noChangeAspect="1" noChangeArrowheads="1"/>
          </p:cNvPicPr>
          <p:nvPr/>
        </p:nvPicPr>
        <p:blipFill>
          <a:blip r:embed="rId5" cstate="print">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t="12422" b="57906"/>
          <a:stretch>
            <a:fillRect/>
          </a:stretch>
        </p:blipFill>
        <p:spPr bwMode="auto">
          <a:xfrm>
            <a:off x="2992120" y="1691005"/>
            <a:ext cx="8613140" cy="4060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6273800" y="2973070"/>
            <a:ext cx="497205" cy="381000"/>
          </a:xfrm>
          <a:prstGeom prst="rect">
            <a:avLst/>
          </a:prstGeom>
        </p:spPr>
      </p:pic>
      <p:pic>
        <p:nvPicPr>
          <p:cNvPr id="6"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7237730" y="2973070"/>
            <a:ext cx="497205" cy="381000"/>
          </a:xfrm>
          <a:prstGeom prst="rect">
            <a:avLst/>
          </a:prstGeom>
        </p:spPr>
      </p:pic>
      <p:pic>
        <p:nvPicPr>
          <p:cNvPr id="14"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3576320" y="4249420"/>
            <a:ext cx="497205" cy="381000"/>
          </a:xfrm>
          <a:prstGeom prst="rect">
            <a:avLst/>
          </a:prstGeom>
        </p:spPr>
      </p:pic>
      <p:pic>
        <p:nvPicPr>
          <p:cNvPr id="29"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8533130" y="2914650"/>
            <a:ext cx="497205" cy="381000"/>
          </a:xfrm>
          <a:prstGeom prst="rect">
            <a:avLst/>
          </a:prstGeom>
        </p:spPr>
      </p:pic>
      <p:pic>
        <p:nvPicPr>
          <p:cNvPr id="30"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9536430" y="2973070"/>
            <a:ext cx="497205" cy="381000"/>
          </a:xfrm>
          <a:prstGeom prst="rect">
            <a:avLst/>
          </a:prstGeom>
        </p:spPr>
      </p:pic>
      <p:pic>
        <p:nvPicPr>
          <p:cNvPr id="32"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4686300" y="4249420"/>
            <a:ext cx="497205" cy="381000"/>
          </a:xfrm>
          <a:prstGeom prst="rect">
            <a:avLst/>
          </a:prstGeom>
        </p:spPr>
      </p:pic>
      <p:pic>
        <p:nvPicPr>
          <p:cNvPr id="34"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5932805" y="4249420"/>
            <a:ext cx="497205" cy="381000"/>
          </a:xfrm>
          <a:prstGeom prst="rect">
            <a:avLst/>
          </a:prstGeom>
        </p:spPr>
      </p:pic>
      <p:pic>
        <p:nvPicPr>
          <p:cNvPr id="36"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6555740" y="4249420"/>
            <a:ext cx="497205" cy="381000"/>
          </a:xfrm>
          <a:prstGeom prst="rect">
            <a:avLst/>
          </a:prstGeom>
        </p:spPr>
      </p:pic>
      <p:pic>
        <p:nvPicPr>
          <p:cNvPr id="38"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8533130" y="4326890"/>
            <a:ext cx="497205" cy="381000"/>
          </a:xfrm>
          <a:prstGeom prst="rect">
            <a:avLst/>
          </a:prstGeom>
        </p:spPr>
      </p:pic>
      <p:pic>
        <p:nvPicPr>
          <p:cNvPr id="40"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10129520" y="4326890"/>
            <a:ext cx="497205" cy="381000"/>
          </a:xfrm>
          <a:prstGeom prst="rect">
            <a:avLst/>
          </a:prstGeom>
        </p:spPr>
      </p:pic>
      <p:pic>
        <p:nvPicPr>
          <p:cNvPr id="42"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3576320" y="5751195"/>
            <a:ext cx="497205" cy="381000"/>
          </a:xfrm>
          <a:prstGeom prst="rect">
            <a:avLst/>
          </a:prstGeom>
        </p:spPr>
      </p:pic>
      <p:pic>
        <p:nvPicPr>
          <p:cNvPr id="44"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4862195" y="5751195"/>
            <a:ext cx="497205" cy="381000"/>
          </a:xfrm>
          <a:prstGeom prst="rect">
            <a:avLst/>
          </a:prstGeom>
        </p:spPr>
      </p:pic>
      <p:pic>
        <p:nvPicPr>
          <p:cNvPr id="46"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6370955" y="5751195"/>
            <a:ext cx="497205" cy="381000"/>
          </a:xfrm>
          <a:prstGeom prst="rect">
            <a:avLst/>
          </a:prstGeom>
        </p:spPr>
      </p:pic>
      <p:pic>
        <p:nvPicPr>
          <p:cNvPr id="48"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7160260" y="5751195"/>
            <a:ext cx="497205" cy="381000"/>
          </a:xfrm>
          <a:prstGeom prst="rect">
            <a:avLst/>
          </a:prstGeom>
        </p:spPr>
      </p:pic>
      <p:pic>
        <p:nvPicPr>
          <p:cNvPr id="50"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10500360" y="5720715"/>
            <a:ext cx="497205" cy="381000"/>
          </a:xfrm>
          <a:prstGeom prst="rect">
            <a:avLst/>
          </a:prstGeom>
        </p:spPr>
      </p:pic>
      <p:pic>
        <p:nvPicPr>
          <p:cNvPr id="52" name="Content Placeholder 6" descr="mặt phách"/>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9906000" y="5720715"/>
            <a:ext cx="497205" cy="381000"/>
          </a:xfrm>
          <a:prstGeom prst="rect">
            <a:avLst/>
          </a:prstGeom>
        </p:spPr>
      </p:pic>
      <p:sp>
        <p:nvSpPr>
          <p:cNvPr id="54" name="Rectangle 5"/>
          <p:cNvSpPr/>
          <p:nvPr/>
        </p:nvSpPr>
        <p:spPr>
          <a:xfrm>
            <a:off x="4686300" y="989965"/>
            <a:ext cx="7617460" cy="798830"/>
          </a:xfrm>
          <a:prstGeom prst="rect">
            <a:avLst/>
          </a:prstGeom>
        </p:spPr>
        <p:txBody>
          <a:bodyPr wrap="square">
            <a:spAutoFit/>
          </a:bodyPr>
          <a:lstStyle/>
          <a:p>
            <a:pPr>
              <a:lnSpc>
                <a:spcPct val="115000"/>
              </a:lnSpc>
              <a:spcAft>
                <a:spcPts val="0"/>
              </a:spcAft>
            </a:pPr>
            <a:r>
              <a:rPr lang="en-US" b="1">
                <a:latin typeface="Times New Roman" panose="02020603050405020304" pitchFamily="18" charset="0"/>
                <a:ea typeface="Times New Roman" panose="02020603050405020304" pitchFamily="18" charset="0"/>
                <a:cs typeface="Times New Roman" panose="02020603050405020304" pitchFamily="18" charset="0"/>
              </a:rPr>
              <a:t>                                                                      </a:t>
            </a:r>
            <a:r>
              <a:rPr lang="en-US" sz="2000" i="1">
                <a:latin typeface="Times New Roman" panose="02020603050405020304" pitchFamily="18" charset="0"/>
                <a:ea typeface="Times New Roman" panose="02020603050405020304" pitchFamily="18" charset="0"/>
                <a:cs typeface="Times New Roman" panose="02020603050405020304" pitchFamily="18" charset="0"/>
              </a:rPr>
              <a:t>Dân ca Khơme</a:t>
            </a:r>
            <a:endParaRPr lang="en-US" sz="2000" i="1">
              <a:latin typeface=".VnTime" panose="020B7200000000000000"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000" i="1">
                <a:latin typeface="Times New Roman" panose="02020603050405020304" pitchFamily="18" charset="0"/>
                <a:ea typeface="Times New Roman" panose="02020603050405020304" pitchFamily="18" charset="0"/>
                <a:cs typeface="Times New Roman" panose="02020603050405020304" pitchFamily="18" charset="0"/>
              </a:rPr>
              <a:t>                                                     Sưu tầm: Đặng Nguyễn </a:t>
            </a:r>
            <a:endParaRPr lang="en-US" sz="2000" i="1"/>
          </a:p>
        </p:txBody>
      </p:sp>
      <p:sp>
        <p:nvSpPr>
          <p:cNvPr id="55" name="TextBox 7"/>
          <p:cNvSpPr txBox="1"/>
          <p:nvPr/>
        </p:nvSpPr>
        <p:spPr>
          <a:xfrm>
            <a:off x="5109210" y="1107440"/>
            <a:ext cx="3159760" cy="583565"/>
          </a:xfrm>
          <a:prstGeom prst="rect">
            <a:avLst/>
          </a:prstGeom>
          <a:noFill/>
        </p:spPr>
        <p:txBody>
          <a:bodyPr wrap="square" rtlCol="0">
            <a:spAutoFit/>
          </a:bodyPr>
          <a:lstStyle/>
          <a:p>
            <a:r>
              <a:rPr lang="vi-VN" altLang="en-US" sz="3200" b="1">
                <a:solidFill>
                  <a:schemeClr val="tx1"/>
                </a:solidFill>
                <a:latin typeface="Times New Roman" panose="02020603050405020304" pitchFamily="18" charset="0"/>
                <a:cs typeface="Times New Roman" panose="02020603050405020304" pitchFamily="18" charset="0"/>
              </a:rPr>
              <a:t>Chim sáo</a:t>
            </a:r>
          </a:p>
        </p:txBody>
      </p:sp>
      <p:pic>
        <p:nvPicPr>
          <p:cNvPr id="56" name="CHIM SA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71603" y="1161505"/>
            <a:ext cx="609600" cy="609600"/>
          </a:xfrm>
          <a:prstGeom prst="rect">
            <a:avLst/>
          </a:prstGeom>
        </p:spPr>
      </p:pic>
      <p:sp>
        <p:nvSpPr>
          <p:cNvPr id="5" name="Arc 4"/>
          <p:cNvSpPr/>
          <p:nvPr/>
        </p:nvSpPr>
        <p:spPr>
          <a:xfrm rot="2640000" flipV="1">
            <a:off x="8611235" y="1954530"/>
            <a:ext cx="679450" cy="499110"/>
          </a:xfrm>
          <a:prstGeom prst="arc">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pic>
        <p:nvPicPr>
          <p:cNvPr id="10" name="Picture 9"/>
          <p:cNvPicPr>
            <a:picLocks noChangeAspect="1"/>
          </p:cNvPicPr>
          <p:nvPr/>
        </p:nvPicPr>
        <p:blipFill>
          <a:blip r:embed="rId8">
            <a:clrChange>
              <a:clrFrom>
                <a:srgbClr val="FFFFFF">
                  <a:alpha val="100000"/>
                </a:srgbClr>
              </a:clrFrom>
              <a:clrTo>
                <a:srgbClr val="FFFFFF">
                  <a:alpha val="100000"/>
                  <a:alpha val="0"/>
                </a:srgbClr>
              </a:clrTo>
            </a:clrChange>
          </a:blip>
          <a:stretch>
            <a:fillRect/>
          </a:stretch>
        </p:blipFill>
        <p:spPr>
          <a:xfrm>
            <a:off x="-1871345" y="842645"/>
            <a:ext cx="4873625" cy="6089650"/>
          </a:xfrm>
          <a:prstGeom prst="rect">
            <a:avLst/>
          </a:prstGeom>
        </p:spPr>
      </p:pic>
      <p:grpSp>
        <p:nvGrpSpPr>
          <p:cNvPr id="9" name="Group 34"/>
          <p:cNvGrpSpPr/>
          <p:nvPr/>
        </p:nvGrpSpPr>
        <p:grpSpPr bwMode="auto">
          <a:xfrm>
            <a:off x="-97790" y="6213475"/>
            <a:ext cx="12489180" cy="772160"/>
            <a:chOff x="0" y="4003"/>
            <a:chExt cx="5511" cy="317"/>
          </a:xfrm>
        </p:grpSpPr>
        <p:sp>
          <p:nvSpPr>
            <p:cNvPr id="11"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5" name="Group 38"/>
            <p:cNvGrpSpPr/>
            <p:nvPr/>
          </p:nvGrpSpPr>
          <p:grpSpPr bwMode="auto">
            <a:xfrm>
              <a:off x="0" y="4105"/>
              <a:ext cx="1479" cy="215"/>
              <a:chOff x="3452" y="4125"/>
              <a:chExt cx="1479" cy="215"/>
            </a:xfrm>
          </p:grpSpPr>
          <p:sp>
            <p:nvSpPr>
              <p:cNvPr id="16"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7"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8"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9"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0"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1"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2"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3"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4"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5"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6"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8"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1"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5"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7"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39"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1"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3"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5"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7"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49"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1"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7"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8"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59"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0"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1"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2"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3"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4"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5"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66" name="Group 72"/>
            <p:cNvGrpSpPr/>
            <p:nvPr/>
          </p:nvGrpSpPr>
          <p:grpSpPr bwMode="auto">
            <a:xfrm>
              <a:off x="1344" y="4105"/>
              <a:ext cx="1479" cy="215"/>
              <a:chOff x="3452" y="4125"/>
              <a:chExt cx="1479" cy="215"/>
            </a:xfrm>
          </p:grpSpPr>
          <p:sp>
            <p:nvSpPr>
              <p:cNvPr id="6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6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7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8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9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0" name="Group 106"/>
            <p:cNvGrpSpPr/>
            <p:nvPr/>
          </p:nvGrpSpPr>
          <p:grpSpPr bwMode="auto">
            <a:xfrm>
              <a:off x="2688" y="4105"/>
              <a:ext cx="1479" cy="215"/>
              <a:chOff x="3452" y="4125"/>
              <a:chExt cx="1479" cy="215"/>
            </a:xfrm>
          </p:grpSpPr>
          <p:sp>
            <p:nvSpPr>
              <p:cNvPr id="101"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5"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6"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7"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8"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9"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0"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1"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2"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3"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4"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5"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6"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7"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8"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19"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0"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1"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2"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3"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4"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5"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6"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7"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8"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29"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0"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1"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2"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3"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34" name="Group 140"/>
            <p:cNvGrpSpPr/>
            <p:nvPr/>
          </p:nvGrpSpPr>
          <p:grpSpPr bwMode="auto">
            <a:xfrm>
              <a:off x="4032" y="4105"/>
              <a:ext cx="1479" cy="215"/>
              <a:chOff x="3452" y="4125"/>
              <a:chExt cx="1479" cy="215"/>
            </a:xfrm>
          </p:grpSpPr>
          <p:sp>
            <p:nvSpPr>
              <p:cNvPr id="135"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6"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7"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8"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39"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0"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1"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2"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4"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5"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6"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7"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8"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9"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0"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1"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2"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3"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4"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5"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6"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7"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8"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9"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0"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1"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2"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3"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4"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5"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6"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67"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pic>
        <p:nvPicPr>
          <p:cNvPr id="168" name="Picture 167" descr="C:\Users\Administrator\Desktop\hinh nen dep pp\HIH NG NGHEP BAI G\z2577138619550_26fc373cf1c0551cf8f2d8fdf957b063.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93495" y="5259070"/>
            <a:ext cx="1965960" cy="1388110"/>
          </a:xfrm>
          <a:prstGeom prst="rect">
            <a:avLst/>
          </a:prstGeom>
          <a:noFill/>
          <a:extLst>
            <a:ext uri="{909E8E84-426E-40DD-AFC4-6F175D3DCCD1}">
              <a14:hiddenFill xmlns:a14="http://schemas.microsoft.com/office/drawing/2010/main">
                <a:solidFill>
                  <a:srgbClr val="FFFFFF"/>
                </a:solidFill>
              </a14:hiddenFill>
            </a:ext>
          </a:extLst>
        </p:spPr>
      </p:pic>
      <p:sp>
        <p:nvSpPr>
          <p:cNvPr id="170" name="Rectangles 169"/>
          <p:cNvSpPr/>
          <p:nvPr/>
        </p:nvSpPr>
        <p:spPr>
          <a:xfrm>
            <a:off x="121920" y="0"/>
            <a:ext cx="11366500" cy="583565"/>
          </a:xfrm>
          <a:prstGeom prst="rect">
            <a:avLst/>
          </a:prstGeom>
          <a:noFill/>
          <a:ln>
            <a:noFill/>
          </a:ln>
        </p:spPr>
        <p:txBody>
          <a:bodyPr wrap="square" rtlCol="0" anchor="t">
            <a:spAutoFit/>
          </a:bodyPr>
          <a:lstStyle/>
          <a:p>
            <a:pPr algn="ctr"/>
            <a:r>
              <a:rPr lang="vi-VN" altLang="en-US" sz="3200" b="1">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2022</a:t>
            </a:r>
            <a:endParaRPr lang="vi-VN" altLang="en-US" sz="3200" b="1" u="sng">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pic>
        <p:nvPicPr>
          <p:cNvPr id="171" name="Picture 170"/>
          <p:cNvPicPr>
            <a:picLocks noChangeAspect="1"/>
          </p:cNvPicPr>
          <p:nvPr/>
        </p:nvPicPr>
        <p:blipFill>
          <a:blip r:embed="rId10">
            <a:clrChange>
              <a:clrFrom>
                <a:srgbClr val="FFFFFF">
                  <a:alpha val="100000"/>
                </a:srgbClr>
              </a:clrFrom>
              <a:clrTo>
                <a:srgbClr val="FFFFFF">
                  <a:alpha val="100000"/>
                  <a:alpha val="0"/>
                </a:srgbClr>
              </a:clrTo>
            </a:clrChange>
          </a:blip>
          <a:stretch>
            <a:fillRect/>
          </a:stretch>
        </p:blipFill>
        <p:spPr>
          <a:xfrm>
            <a:off x="10363835" y="0"/>
            <a:ext cx="1884680" cy="10299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p:tgtEl>
                                          <p:spTgt spid="27"/>
                                        </p:tgtEl>
                                        <p:attrNameLst>
                                          <p:attrName>ppt_y</p:attrName>
                                        </p:attrNameLst>
                                      </p:cBhvr>
                                      <p:tavLst>
                                        <p:tav tm="0">
                                          <p:val>
                                            <p:strVal val="#ppt_y+#ppt_h*1.125000"/>
                                          </p:val>
                                        </p:tav>
                                        <p:tav tm="100000">
                                          <p:val>
                                            <p:strVal val="#ppt_y"/>
                                          </p:val>
                                        </p:tav>
                                      </p:tavLst>
                                    </p:anim>
                                    <p:animEffect transition="in" filter="wipe(up)">
                                      <p:cBhvr>
                                        <p:cTn id="8" dur="500"/>
                                        <p:tgtEl>
                                          <p:spTgt spid="27"/>
                                        </p:tgtEl>
                                      </p:cBhvr>
                                    </p:animEffect>
                                  </p:childTnLst>
                                </p:cTn>
                              </p:par>
                              <p:par>
                                <p:cTn id="9" presetID="55"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strVal val="#ppt_w*0.70"/>
                                          </p:val>
                                        </p:tav>
                                        <p:tav tm="100000">
                                          <p:val>
                                            <p:strVal val="#ppt_w"/>
                                          </p:val>
                                        </p:tav>
                                      </p:tavLst>
                                    </p:anim>
                                    <p:anim calcmode="lin" valueType="num">
                                      <p:cBhvr>
                                        <p:cTn id="12" dur="1000" fill="hold"/>
                                        <p:tgtEl>
                                          <p:spTgt spid="5"/>
                                        </p:tgtEl>
                                        <p:attrNameLst>
                                          <p:attrName>ppt_h</p:attrName>
                                        </p:attrNameLst>
                                      </p:cBhvr>
                                      <p:tavLst>
                                        <p:tav tm="0">
                                          <p:val>
                                            <p:strVal val="#ppt_h"/>
                                          </p:val>
                                        </p:tav>
                                        <p:tav tm="100000">
                                          <p:val>
                                            <p:strVal val="#ppt_h"/>
                                          </p:val>
                                        </p:tav>
                                      </p:tavLst>
                                    </p:anim>
                                    <p:animEffect transition="in" filter="fade">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77">
                <p:cTn id="14" repeatCount="indefinite" fill="hold" display="0">
                  <p:stCondLst>
                    <p:cond delay="indefinite"/>
                  </p:stCondLst>
                  <p:endCondLst>
                    <p:cond evt="onStopAudio" delay="0">
                      <p:tgtEl>
                        <p:sldTgt/>
                      </p:tgtEl>
                    </p:cond>
                  </p:endCondLst>
                </p:cTn>
                <p:tgtEl>
                  <p:spTgt spid="56"/>
                </p:tgtEl>
              </p:cMediaNode>
            </p:audio>
            <p:seq concurrent="1" nextAc="seek">
              <p:cTn id="15" restart="whenNotActive" fill="hold" evtFilter="cancelBubble" nodeType="interactiveSeq">
                <p:stCondLst>
                  <p:cond evt="onClick" delay="0">
                    <p:tgtEl>
                      <p:spTgt spid="56"/>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additive="base">
                                        <p:cTn id="19" dur="1" fill="hold"/>
                                        <p:tgtEl>
                                          <p:spTgt spid="56"/>
                                        </p:tgtEl>
                                      </p:cBhvr>
                                    </p:cmd>
                                  </p:childTnLst>
                                </p:cTn>
                              </p:par>
                            </p:childTnLst>
                          </p:cTn>
                        </p:par>
                      </p:childTnLst>
                    </p:cTn>
                  </p:par>
                </p:childTnLst>
              </p:cTn>
              <p:nextCondLst>
                <p:cond evt="onClick" delay="0">
                  <p:tgtEl>
                    <p:spTgt spid="56"/>
                  </p:tgtEl>
                </p:cond>
              </p:nextCondLst>
            </p:seq>
          </p:childTnLst>
        </p:cTn>
      </p:par>
    </p:tnLst>
    <p:bldLst>
      <p:bldP spid="27" grpId="0"/>
      <p:bldP spid="27" grpId="1"/>
      <p:bldP spid="5" grpId="0" bldLvl="0" animBg="1"/>
      <p:bldP spid="5"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4" name="Content Placeholder 3"/>
          <p:cNvPicPr>
            <a:picLocks noGrp="1" noChangeAspect="1"/>
          </p:cNvPicPr>
          <p:nvPr>
            <p:ph idx="1"/>
          </p:nvPr>
        </p:nvPicPr>
        <p:blipFill>
          <a:blip r:embed="rId4"/>
          <a:stretch>
            <a:fillRect/>
          </a:stretch>
        </p:blipFill>
        <p:spPr>
          <a:xfrm>
            <a:off x="0" y="0"/>
            <a:ext cx="12192635" cy="6857365"/>
          </a:xfrm>
          <a:prstGeom prst="rect">
            <a:avLst/>
          </a:prstGeom>
        </p:spPr>
      </p:pic>
      <p:sp>
        <p:nvSpPr>
          <p:cNvPr id="3" name="TextBox 5"/>
          <p:cNvSpPr txBox="1"/>
          <p:nvPr/>
        </p:nvSpPr>
        <p:spPr>
          <a:xfrm>
            <a:off x="2249805" y="1229995"/>
            <a:ext cx="7693025" cy="583565"/>
          </a:xfrm>
          <a:prstGeom prst="rect">
            <a:avLst/>
          </a:prstGeom>
          <a:noFill/>
        </p:spPr>
        <p:txBody>
          <a:bodyPr wrap="square" rtlCol="0">
            <a:spAutoFit/>
          </a:bodyPr>
          <a:lstStyle/>
          <a:p>
            <a:r>
              <a:rPr lang="vi-VN" altLang="en-US" sz="3200" b="1" dirty="0">
                <a:solidFill>
                  <a:srgbClr val="C00000"/>
                </a:solidFill>
                <a:latin typeface="Times New Roman" panose="02020603050405020304" pitchFamily="18" charset="0"/>
                <a:cs typeface="Times New Roman" panose="02020603050405020304" pitchFamily="18" charset="0"/>
              </a:rPr>
              <a:t>TRÒ CHƠI “AI NHANH AI ĐÚNG ”</a:t>
            </a:r>
          </a:p>
        </p:txBody>
      </p:sp>
      <p:pic>
        <p:nvPicPr>
          <p:cNvPr id="5" name="Picture 4"/>
          <p:cNvPicPr>
            <a:picLocks noChangeAspect="1"/>
          </p:cNvPicPr>
          <p:nvPr/>
        </p:nvPicPr>
        <p:blipFill>
          <a:blip r:embed="rId5">
            <a:clrChange>
              <a:clrFrom>
                <a:srgbClr val="F7F7F7">
                  <a:alpha val="100000"/>
                </a:srgbClr>
              </a:clrFrom>
              <a:clrTo>
                <a:srgbClr val="F7F7F7">
                  <a:alpha val="100000"/>
                  <a:alpha val="0"/>
                </a:srgbClr>
              </a:clrTo>
            </a:clrChange>
          </a:blip>
          <a:stretch>
            <a:fillRect/>
          </a:stretch>
        </p:blipFill>
        <p:spPr>
          <a:xfrm>
            <a:off x="9046210" y="3600450"/>
            <a:ext cx="3145790" cy="3011170"/>
          </a:xfrm>
          <a:prstGeom prst="rect">
            <a:avLst/>
          </a:prstGeom>
        </p:spPr>
      </p:pic>
      <p:pic>
        <p:nvPicPr>
          <p:cNvPr id="10" name="Picture 9"/>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rot="19664450">
            <a:off x="455930" y="918210"/>
            <a:ext cx="1312545" cy="590550"/>
          </a:xfrm>
          <a:prstGeom prst="rect">
            <a:avLst/>
          </a:prstGeom>
        </p:spPr>
      </p:pic>
      <p:sp>
        <p:nvSpPr>
          <p:cNvPr id="9" name="Rectangles 8"/>
          <p:cNvSpPr/>
          <p:nvPr/>
        </p:nvSpPr>
        <p:spPr>
          <a:xfrm>
            <a:off x="399415" y="0"/>
            <a:ext cx="11366500" cy="1234953"/>
          </a:xfrm>
          <a:prstGeom prst="rect">
            <a:avLst/>
          </a:prstGeom>
          <a:noFill/>
          <a:ln>
            <a:noFill/>
          </a:ln>
        </p:spPr>
        <p:txBody>
          <a:bodyPr wrap="square" rtlCol="0" anchor="t">
            <a:spAutoFit/>
          </a:bodyPr>
          <a:lstStyle/>
          <a:p>
            <a:pPr algn="ctr"/>
            <a:r>
              <a:rPr lang="vi-VN" altLang="en-US" sz="3200" b="1"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Thứ năm, ngày 24 tháng 2 năm 202</a:t>
            </a:r>
          </a:p>
          <a:p>
            <a:pPr algn="ctr">
              <a:lnSpc>
                <a:spcPct val="150000"/>
              </a:lnSpc>
            </a:pPr>
            <a:r>
              <a:rPr lang="vi-VN" altLang="en-US" sz="3200" b="1" u="sng" dirty="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Âm nhạc</a:t>
            </a:r>
          </a:p>
        </p:txBody>
      </p:sp>
      <p:sp>
        <p:nvSpPr>
          <p:cNvPr id="6" name="Rectangles 5"/>
          <p:cNvSpPr/>
          <p:nvPr/>
        </p:nvSpPr>
        <p:spPr>
          <a:xfrm>
            <a:off x="215900" y="1813560"/>
            <a:ext cx="11366500" cy="953135"/>
          </a:xfrm>
          <a:prstGeom prst="rect">
            <a:avLst/>
          </a:prstGeom>
          <a:noFill/>
          <a:ln>
            <a:noFill/>
          </a:ln>
        </p:spPr>
        <p:txBody>
          <a:bodyPr wrap="square" rtlCol="0" anchor="t">
            <a:spAutoFit/>
          </a:bodyPr>
          <a:lstStyle/>
          <a:p>
            <a:pPr algn="ctr"/>
            <a:r>
              <a:rPr lang="vi-VN" altLang="en-US" sz="2800" b="1">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Câu 1: Bài hát “Chim sáo” là bài hát của dân tộc nào?</a:t>
            </a:r>
          </a:p>
          <a:p>
            <a:pPr algn="ctr"/>
            <a:r>
              <a:rPr lang="vi-VN" altLang="en-US" sz="2800" b="1">
                <a:solidFill>
                  <a:srgbClr val="161AE8"/>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Đáp án: </a:t>
            </a:r>
            <a:r>
              <a:rPr lang="vi-VN" altLang="en-US" sz="2800" b="1">
                <a:solidFill>
                  <a:srgbClr val="161AE8"/>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sym typeface="+mn-ea"/>
              </a:rPr>
              <a:t>Bài hát “Chim sáo” là bài hát của dân tộc Khơme</a:t>
            </a:r>
          </a:p>
        </p:txBody>
      </p:sp>
      <p:sp>
        <p:nvSpPr>
          <p:cNvPr id="7" name="Rectangles 6"/>
          <p:cNvSpPr/>
          <p:nvPr/>
        </p:nvSpPr>
        <p:spPr>
          <a:xfrm>
            <a:off x="412750" y="2647315"/>
            <a:ext cx="11366500" cy="953135"/>
          </a:xfrm>
          <a:prstGeom prst="rect">
            <a:avLst/>
          </a:prstGeom>
          <a:noFill/>
          <a:ln>
            <a:noFill/>
          </a:ln>
        </p:spPr>
        <p:txBody>
          <a:bodyPr wrap="square" rtlCol="0" anchor="t">
            <a:spAutoFit/>
          </a:bodyPr>
          <a:lstStyle/>
          <a:p>
            <a:pPr algn="ctr"/>
            <a:r>
              <a:rPr lang="vi-VN" altLang="en-US" sz="2800" b="1">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Câu 2: Trong bài hát “Chim sáo” từ “Đom boong” nghĩa là quả gì?</a:t>
            </a:r>
          </a:p>
          <a:p>
            <a:pPr algn="ctr"/>
            <a:r>
              <a:rPr lang="vi-VN" altLang="en-US" sz="2800" b="1">
                <a:solidFill>
                  <a:srgbClr val="161AE8"/>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Đáp án: </a:t>
            </a:r>
            <a:r>
              <a:rPr lang="vi-VN" altLang="en-US" sz="2800" b="1">
                <a:solidFill>
                  <a:srgbClr val="161AE8"/>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sym typeface="+mn-ea"/>
              </a:rPr>
              <a:t>Quả đa</a:t>
            </a:r>
          </a:p>
        </p:txBody>
      </p:sp>
      <p:sp>
        <p:nvSpPr>
          <p:cNvPr id="8" name="Rectangles 7"/>
          <p:cNvSpPr/>
          <p:nvPr/>
        </p:nvSpPr>
        <p:spPr>
          <a:xfrm>
            <a:off x="1660525" y="3473450"/>
            <a:ext cx="11366500" cy="1814830"/>
          </a:xfrm>
          <a:prstGeom prst="rect">
            <a:avLst/>
          </a:prstGeom>
          <a:noFill/>
          <a:ln>
            <a:noFill/>
          </a:ln>
        </p:spPr>
        <p:txBody>
          <a:bodyPr wrap="square" rtlCol="0" anchor="t">
            <a:spAutoFit/>
          </a:bodyPr>
          <a:lstStyle/>
          <a:p>
            <a:pPr algn="l"/>
            <a:r>
              <a:rPr lang="vi-VN" altLang="en-US" sz="2800" b="1">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Câu 3: Thông qua bài hát “Chim sáo” tác giả </a:t>
            </a:r>
          </a:p>
          <a:p>
            <a:pPr algn="l"/>
            <a:r>
              <a:rPr lang="vi-VN" altLang="en-US" sz="2800" b="1">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  muốn nhắn nhủ đến chúng ta điều gì?</a:t>
            </a:r>
          </a:p>
          <a:p>
            <a:pPr algn="l"/>
            <a:r>
              <a:rPr lang="vi-VN" altLang="en-US" sz="2800" b="1">
                <a:solidFill>
                  <a:srgbClr val="161AE8"/>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sym typeface="+mn-ea"/>
              </a:rPr>
              <a:t>Chúng ta biết yêu quí và bảo vệ các loài chim...</a:t>
            </a:r>
            <a:endParaRPr lang="vi-VN" altLang="en-US" sz="2800" b="1">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endParaRPr>
          </a:p>
          <a:p>
            <a:pPr algn="ctr"/>
            <a:endParaRPr lang="vi-VN" altLang="en-US" sz="2800" b="1">
              <a:solidFill>
                <a:srgbClr val="161AE8"/>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p:cTn id="13"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0" presetClass="entr" presetSubtype="0" fill="hold" nodeType="clickEffect">
                                  <p:stCondLst>
                                    <p:cond delay="0"/>
                                  </p:stCondLst>
                                  <p:iterate type="lt">
                                    <p:tmPct val="10000"/>
                                  </p:iterate>
                                  <p:childTnLst>
                                    <p:set>
                                      <p:cBhvr>
                                        <p:cTn id="19" dur="1" fill="hold">
                                          <p:stCondLst>
                                            <p:cond delay="0"/>
                                          </p:stCondLst>
                                        </p:cTn>
                                        <p:tgtEl>
                                          <p:spTgt spid="6">
                                            <p:txEl>
                                              <p:pRg st="1" end="1"/>
                                            </p:txEl>
                                          </p:spTgt>
                                        </p:tgtEl>
                                        <p:attrNameLst>
                                          <p:attrName>style.visibility</p:attrName>
                                        </p:attrNameLst>
                                      </p:cBhvr>
                                      <p:to>
                                        <p:strVal val="visible"/>
                                      </p:to>
                                    </p:set>
                                    <p:animEffect transition="in" filter="fade">
                                      <p:cBhvr>
                                        <p:cTn id="20" dur="1000"/>
                                        <p:tgtEl>
                                          <p:spTgt spid="6">
                                            <p:txEl>
                                              <p:pRg st="1" end="1"/>
                                            </p:txEl>
                                          </p:spTgt>
                                        </p:tgtEl>
                                      </p:cBhvr>
                                    </p:animEffect>
                                    <p:anim calcmode="lin" valueType="num">
                                      <p:cBhvr>
                                        <p:cTn id="21" dur="1000" fill="hold"/>
                                        <p:tgtEl>
                                          <p:spTgt spid="6">
                                            <p:txEl>
                                              <p:pRg st="1" end="1"/>
                                            </p:txEl>
                                          </p:spTgt>
                                        </p:tgtEl>
                                        <p:attrNameLst>
                                          <p:attrName>ppt_x</p:attrName>
                                        </p:attrNameLst>
                                      </p:cBhvr>
                                      <p:tavLst>
                                        <p:tav tm="0">
                                          <p:val>
                                            <p:strVal val="#ppt_x-.1"/>
                                          </p:val>
                                        </p:tav>
                                        <p:tav tm="100000">
                                          <p:val>
                                            <p:strVal val="#ppt_x"/>
                                          </p:val>
                                        </p:tav>
                                      </p:tavLst>
                                    </p:anim>
                                    <p:anim calcmode="lin" valueType="num">
                                      <p:cBhvr>
                                        <p:cTn id="22" dur="1000" fill="hold"/>
                                        <p:tgtEl>
                                          <p:spTgt spid="6">
                                            <p:txEl>
                                              <p:pRg st="1" end="1"/>
                                            </p:txEl>
                                          </p:spTgt>
                                        </p:tgtEl>
                                        <p:attrNameLst>
                                          <p:attrName>ppt_y</p:attrName>
                                        </p:attrNameLst>
                                      </p:cBhvr>
                                      <p:tavLst>
                                        <p:tav tm="0">
                                          <p:val>
                                            <p:strVal val="#ppt_y"/>
                                          </p:val>
                                        </p:tav>
                                        <p:tav tm="100000">
                                          <p:val>
                                            <p:strVal val="#ppt_y"/>
                                          </p:val>
                                        </p:tav>
                                      </p:tavLst>
                                    </p:anim>
                                  </p:childTnLst>
                                  <p:subTnLst>
                                    <p:audio>
                                      <p:cMediaNode>
                                        <p:cTn display="1"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calcmode="lin" valueType="num">
                                      <p:cBhvr>
                                        <p:cTn id="27"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2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29" dur="1000"/>
                                        <p:tgtEl>
                                          <p:spTgt spid="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0" presetClass="entr" presetSubtype="0" fill="hold" nodeType="clickEffect">
                                  <p:stCondLst>
                                    <p:cond delay="0"/>
                                  </p:stCondLst>
                                  <p:iterate type="lt">
                                    <p:tmPct val="10000"/>
                                  </p:iterate>
                                  <p:childTnLst>
                                    <p:set>
                                      <p:cBhvr>
                                        <p:cTn id="33" dur="1" fill="hold">
                                          <p:stCondLst>
                                            <p:cond delay="0"/>
                                          </p:stCondLst>
                                        </p:cTn>
                                        <p:tgtEl>
                                          <p:spTgt spid="7">
                                            <p:txEl>
                                              <p:pRg st="1" end="1"/>
                                            </p:txEl>
                                          </p:spTgt>
                                        </p:tgtEl>
                                        <p:attrNameLst>
                                          <p:attrName>style.visibility</p:attrName>
                                        </p:attrNameLst>
                                      </p:cBhvr>
                                      <p:to>
                                        <p:strVal val="visible"/>
                                      </p:to>
                                    </p:set>
                                    <p:animEffect transition="in" filter="fade">
                                      <p:cBhvr>
                                        <p:cTn id="34" dur="1000"/>
                                        <p:tgtEl>
                                          <p:spTgt spid="7">
                                            <p:txEl>
                                              <p:pRg st="1" end="1"/>
                                            </p:txEl>
                                          </p:spTgt>
                                        </p:tgtEl>
                                      </p:cBhvr>
                                    </p:animEffect>
                                    <p:anim calcmode="lin" valueType="num">
                                      <p:cBhvr>
                                        <p:cTn id="35" dur="1000" fill="hold"/>
                                        <p:tgtEl>
                                          <p:spTgt spid="7">
                                            <p:txEl>
                                              <p:pRg st="1" end="1"/>
                                            </p:txEl>
                                          </p:spTgt>
                                        </p:tgtEl>
                                        <p:attrNameLst>
                                          <p:attrName>ppt_x</p:attrName>
                                        </p:attrNameLst>
                                      </p:cBhvr>
                                      <p:tavLst>
                                        <p:tav tm="0">
                                          <p:val>
                                            <p:strVal val="#ppt_x-.1"/>
                                          </p:val>
                                        </p:tav>
                                        <p:tav tm="100000">
                                          <p:val>
                                            <p:strVal val="#ppt_x"/>
                                          </p:val>
                                        </p:tav>
                                      </p:tavLst>
                                    </p:anim>
                                    <p:anim calcmode="lin" valueType="num">
                                      <p:cBhvr>
                                        <p:cTn id="36" dur="1000" fill="hold"/>
                                        <p:tgtEl>
                                          <p:spTgt spid="7">
                                            <p:txEl>
                                              <p:pRg st="1" end="1"/>
                                            </p:txEl>
                                          </p:spTgt>
                                        </p:tgtEl>
                                        <p:attrNameLst>
                                          <p:attrName>ppt_y</p:attrName>
                                        </p:attrNameLst>
                                      </p:cBhvr>
                                      <p:tavLst>
                                        <p:tav tm="0">
                                          <p:val>
                                            <p:strVal val="#ppt_y"/>
                                          </p:val>
                                        </p:tav>
                                        <p:tav tm="100000">
                                          <p:val>
                                            <p:strVal val="#ppt_y"/>
                                          </p:val>
                                        </p:tav>
                                      </p:tavLst>
                                    </p:anim>
                                  </p:childTnLst>
                                  <p:subTnLst>
                                    <p:audio>
                                      <p:cMediaNode>
                                        <p:cTn display="1" masterRel="sameClick">
                                          <p:stCondLst>
                                            <p:cond evt="begin" delay="0">
                                              <p:tn val="32"/>
                                            </p:cond>
                                          </p:stCondLst>
                                          <p:endCondLst>
                                            <p:cond evt="onStopAudio" delay="0">
                                              <p:tgtEl>
                                                <p:sldTgt/>
                                              </p:tgtEl>
                                            </p:cond>
                                          </p:endCondLst>
                                        </p:cTn>
                                        <p:tgtEl>
                                          <p:sndTgt r:embed="rId3" name="applause.wav"/>
                                        </p:tgtEl>
                                      </p:cMediaNode>
                                    </p:audio>
                                  </p:sub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 calcmode="lin" valueType="num">
                                      <p:cBhvr>
                                        <p:cTn id="41" dur="1000" fill="hold"/>
                                        <p:tgtEl>
                                          <p:spTgt spid="8">
                                            <p:txEl>
                                              <p:pRg st="0" end="0"/>
                                            </p:txEl>
                                          </p:spTgt>
                                        </p:tgtEl>
                                        <p:attrNameLst>
                                          <p:attrName>ppt_w</p:attrName>
                                        </p:attrNameLst>
                                      </p:cBhvr>
                                      <p:tavLst>
                                        <p:tav tm="0">
                                          <p:val>
                                            <p:strVal val="#ppt_w*0.70"/>
                                          </p:val>
                                        </p:tav>
                                        <p:tav tm="100000">
                                          <p:val>
                                            <p:strVal val="#ppt_w"/>
                                          </p:val>
                                        </p:tav>
                                      </p:tavLst>
                                    </p:anim>
                                    <p:anim calcmode="lin" valueType="num">
                                      <p:cBhvr>
                                        <p:cTn id="42"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43" dur="1000"/>
                                        <p:tgtEl>
                                          <p:spTgt spid="8">
                                            <p:txEl>
                                              <p:pRg st="0" end="0"/>
                                            </p:txEl>
                                          </p:spTgt>
                                        </p:tgtEl>
                                      </p:cBhvr>
                                    </p:animEffect>
                                  </p:childTnLst>
                                </p:cTn>
                              </p:par>
                              <p:par>
                                <p:cTn id="44" presetID="55" presetClass="entr" presetSubtype="0" fill="hold" nodeType="withEffect">
                                  <p:stCondLst>
                                    <p:cond delay="0"/>
                                  </p:stCondLst>
                                  <p:childTnLst>
                                    <p:set>
                                      <p:cBhvr>
                                        <p:cTn id="45" dur="1" fill="hold">
                                          <p:stCondLst>
                                            <p:cond delay="0"/>
                                          </p:stCondLst>
                                        </p:cTn>
                                        <p:tgtEl>
                                          <p:spTgt spid="8">
                                            <p:txEl>
                                              <p:pRg st="1" end="1"/>
                                            </p:txEl>
                                          </p:spTgt>
                                        </p:tgtEl>
                                        <p:attrNameLst>
                                          <p:attrName>style.visibility</p:attrName>
                                        </p:attrNameLst>
                                      </p:cBhvr>
                                      <p:to>
                                        <p:strVal val="visible"/>
                                      </p:to>
                                    </p:set>
                                    <p:anim calcmode="lin" valueType="num">
                                      <p:cBhvr>
                                        <p:cTn id="46" dur="1000" fill="hold"/>
                                        <p:tgtEl>
                                          <p:spTgt spid="8">
                                            <p:txEl>
                                              <p:pRg st="1" end="1"/>
                                            </p:txEl>
                                          </p:spTgt>
                                        </p:tgtEl>
                                        <p:attrNameLst>
                                          <p:attrName>ppt_w</p:attrName>
                                        </p:attrNameLst>
                                      </p:cBhvr>
                                      <p:tavLst>
                                        <p:tav tm="0">
                                          <p:val>
                                            <p:strVal val="#ppt_w*0.70"/>
                                          </p:val>
                                        </p:tav>
                                        <p:tav tm="100000">
                                          <p:val>
                                            <p:strVal val="#ppt_w"/>
                                          </p:val>
                                        </p:tav>
                                      </p:tavLst>
                                    </p:anim>
                                    <p:anim calcmode="lin" valueType="num">
                                      <p:cBhvr>
                                        <p:cTn id="47" dur="1000" fill="hold"/>
                                        <p:tgtEl>
                                          <p:spTgt spid="8">
                                            <p:txEl>
                                              <p:pRg st="1" end="1"/>
                                            </p:txEl>
                                          </p:spTgt>
                                        </p:tgtEl>
                                        <p:attrNameLst>
                                          <p:attrName>ppt_h</p:attrName>
                                        </p:attrNameLst>
                                      </p:cBhvr>
                                      <p:tavLst>
                                        <p:tav tm="0">
                                          <p:val>
                                            <p:strVal val="#ppt_h"/>
                                          </p:val>
                                        </p:tav>
                                        <p:tav tm="100000">
                                          <p:val>
                                            <p:strVal val="#ppt_h"/>
                                          </p:val>
                                        </p:tav>
                                      </p:tavLst>
                                    </p:anim>
                                    <p:animEffect transition="in" filter="fade">
                                      <p:cBhvr>
                                        <p:cTn id="48" dur="1000"/>
                                        <p:tgtEl>
                                          <p:spTgt spid="8">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1" fill="hold">
                                          <p:stCondLst>
                                            <p:cond delay="0"/>
                                          </p:stCondLst>
                                        </p:cTn>
                                        <p:tgtEl>
                                          <p:spTgt spid="8">
                                            <p:txEl>
                                              <p:pRg st="2" end="2"/>
                                            </p:txEl>
                                          </p:spTgt>
                                        </p:tgtEl>
                                        <p:attrNameLst>
                                          <p:attrName>style.visibility</p:attrName>
                                        </p:attrNameLst>
                                      </p:cBhvr>
                                      <p:to>
                                        <p:strVal val="visible"/>
                                      </p:to>
                                    </p:set>
                                    <p:animEffect transition="in" filter="fade">
                                      <p:cBhvr>
                                        <p:cTn id="53" dur="1000"/>
                                        <p:tgtEl>
                                          <p:spTgt spid="8">
                                            <p:txEl>
                                              <p:pRg st="2" end="2"/>
                                            </p:txEl>
                                          </p:spTgt>
                                        </p:tgtEl>
                                      </p:cBhvr>
                                    </p:animEffect>
                                    <p:anim calcmode="lin" valueType="num">
                                      <p:cBhvr>
                                        <p:cTn id="5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2"/>
          <a:stretch>
            <a:fillRect/>
          </a:stretch>
        </p:blipFill>
        <p:spPr>
          <a:xfrm>
            <a:off x="-81280" y="0"/>
            <a:ext cx="12355195" cy="6957695"/>
          </a:xfrm>
          <a:prstGeom prst="rect">
            <a:avLst/>
          </a:prstGeom>
        </p:spPr>
      </p:pic>
      <p:sp>
        <p:nvSpPr>
          <p:cNvPr id="4" name="Rectangles 3"/>
          <p:cNvSpPr/>
          <p:nvPr/>
        </p:nvSpPr>
        <p:spPr>
          <a:xfrm>
            <a:off x="-97155" y="233045"/>
            <a:ext cx="11366500" cy="1076325"/>
          </a:xfrm>
          <a:prstGeom prst="rect">
            <a:avLst/>
          </a:prstGeom>
          <a:noFill/>
          <a:ln>
            <a:noFill/>
          </a:ln>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pitchFamily="18" charset="0"/>
                <a:ea typeface="+mn-ea"/>
                <a:cs typeface="Times New Roman" panose="02020603050405020304" pitchFamily="18" charset="0"/>
              </a:rPr>
              <a:t>Thứ năm, ngày 24 tháng 2 năm 2023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en-US" sz="3200" b="1" i="0" u="sng" strike="noStrike" kern="1200" cap="none" spc="0" normalizeH="0" baseline="0" noProof="0" dirty="0">
                <a:ln>
                  <a:noFill/>
                </a:ln>
                <a:solidFill>
                  <a:srgbClr val="000000"/>
                </a:solidFill>
                <a:effectLst>
                  <a:outerShdw blurRad="38100" dist="19050" dir="2700000" algn="tl" rotWithShape="0">
                    <a:srgbClr val="000000">
                      <a:alpha val="40000"/>
                    </a:srgbClr>
                  </a:outerShdw>
                </a:effectLst>
                <a:uLnTx/>
                <a:uFillTx/>
                <a:latin typeface="Times New Roman" panose="02020603050405020304" pitchFamily="18" charset="0"/>
                <a:ea typeface="+mn-ea"/>
                <a:cs typeface="Times New Roman" panose="02020603050405020304" pitchFamily="18" charset="0"/>
              </a:rPr>
              <a:t>Âm nhạc</a:t>
            </a:r>
          </a:p>
        </p:txBody>
      </p:sp>
      <p:sp>
        <p:nvSpPr>
          <p:cNvPr id="5" name="TextBox 12"/>
          <p:cNvSpPr txBox="1"/>
          <p:nvPr/>
        </p:nvSpPr>
        <p:spPr>
          <a:xfrm>
            <a:off x="2624455" y="1410335"/>
            <a:ext cx="5411470" cy="107721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Tiết 5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Hát: Chim sáo</a:t>
            </a:r>
          </a:p>
        </p:txBody>
      </p:sp>
      <p:pic>
        <p:nvPicPr>
          <p:cNvPr id="11" name="Picture 10"/>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9591675" y="4312285"/>
            <a:ext cx="2807335" cy="2645410"/>
          </a:xfrm>
          <a:prstGeom prst="rect">
            <a:avLst/>
          </a:prstGeom>
        </p:spPr>
      </p:pic>
      <p:sp>
        <p:nvSpPr>
          <p:cNvPr id="7" name="Rectangle 5"/>
          <p:cNvSpPr/>
          <p:nvPr/>
        </p:nvSpPr>
        <p:spPr>
          <a:xfrm>
            <a:off x="3651885" y="1993900"/>
            <a:ext cx="7617460" cy="939800"/>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ca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Khơme</a:t>
            </a:r>
            <a:endParaRPr kumimoji="0" lang="en-US" sz="2400" b="0" i="0" u="none" strike="noStrike" kern="1200" cap="none" spc="0" normalizeH="0" baseline="0" noProof="0" dirty="0">
              <a:ln>
                <a:noFill/>
              </a:ln>
              <a:solidFill>
                <a:srgbClr val="000000"/>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Sưu</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tầm</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Đặng</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Nguyễn</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p:txBody>
      </p:sp>
      <p:pic>
        <p:nvPicPr>
          <p:cNvPr id="8" name="Picture 7"/>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10353675" y="61595"/>
            <a:ext cx="1920240" cy="1049655"/>
          </a:xfrm>
          <a:prstGeom prst="rect">
            <a:avLst/>
          </a:prstGeom>
        </p:spPr>
      </p:pic>
    </p:spTree>
    <p:extLst>
      <p:ext uri="{BB962C8B-B14F-4D97-AF65-F5344CB8AC3E}">
        <p14:creationId xmlns:p14="http://schemas.microsoft.com/office/powerpoint/2010/main" val="169875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P spid="7"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2"/>
          </p:nvPr>
        </p:nvPicPr>
        <p:blipFill>
          <a:blip r:embed="rId4"/>
          <a:stretch>
            <a:fillRect/>
          </a:stretch>
        </p:blipFill>
        <p:spPr>
          <a:xfrm>
            <a:off x="0" y="0"/>
            <a:ext cx="12192000" cy="6858000"/>
          </a:xfrm>
          <a:prstGeom prst="rect">
            <a:avLst/>
          </a:prstGeom>
        </p:spPr>
      </p:pic>
      <p:pic>
        <p:nvPicPr>
          <p:cNvPr id="5" name="Content Placeholder 3"/>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flipH="1">
            <a:off x="8328660" y="3710305"/>
            <a:ext cx="2599690" cy="3147695"/>
          </a:xfrm>
          <a:prstGeom prst="rect">
            <a:avLst/>
          </a:prstGeom>
          <a:noFill/>
          <a:ln w="9525">
            <a:noFill/>
          </a:ln>
        </p:spPr>
      </p:pic>
      <p:sp>
        <p:nvSpPr>
          <p:cNvPr id="4" name="TextBox 5"/>
          <p:cNvSpPr txBox="1"/>
          <p:nvPr/>
        </p:nvSpPr>
        <p:spPr>
          <a:xfrm>
            <a:off x="2262505" y="3215640"/>
            <a:ext cx="7666990" cy="1076325"/>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vi-VN" altLang="en-US" sz="3200" b="1" dirty="0">
                <a:solidFill>
                  <a:srgbClr val="C00000"/>
                </a:solidFill>
                <a:effectLst/>
                <a:latin typeface="Times New Roman" panose="02020603050405020304" pitchFamily="18" charset="0"/>
                <a:cs typeface="Times New Roman" panose="02020603050405020304" pitchFamily="18" charset="0"/>
              </a:rPr>
              <a:t>KÍNH CHÚC THẦY CÔ VÀ CÁC EM THẬT NHIỀU SỨC KHỎE !</a:t>
            </a:r>
          </a:p>
        </p:txBody>
      </p:sp>
      <p:pic>
        <p:nvPicPr>
          <p:cNvPr id="12" name="bensound-tenderness">
            <a:hlinkClick r:id="" action="ppaction://media"/>
          </p:cNvPr>
          <p:cNvPicPr/>
          <p:nvPr>
            <a:audioFile r:link="rId2"/>
            <p:extLst>
              <p:ext uri="{DAA4B4D4-6D71-4841-9C94-3DE7FCFB9230}">
                <p14:media xmlns:p14="http://schemas.microsoft.com/office/powerpoint/2010/main" r:embed="rId1"/>
              </p:ext>
            </p:extLst>
          </p:nvPr>
        </p:nvPicPr>
        <p:blipFill>
          <a:blip r:embed="rId6"/>
          <a:stretch>
            <a:fillRect/>
          </a:stretch>
        </p:blipFill>
        <p:spPr>
          <a:xfrm>
            <a:off x="11599545" y="5788025"/>
            <a:ext cx="495300" cy="495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75" showWhenStopped="0">
                <p:cTn id="12" repeatCount="indefinite" fill="hold" display="1">
                  <p:stCondLst>
                    <p:cond delay="indefinite"/>
                  </p:stCondLst>
                  <p:endCondLst>
                    <p:cond evt="onStopAudio" delay="0">
                      <p:tgtEl>
                        <p:sldTgt/>
                      </p:tgtEl>
                    </p:cond>
                  </p:endCondLst>
                </p:cTn>
                <p:tgtEl>
                  <p:spTgt spid="12"/>
                </p:tgtEl>
              </p:cMediaNode>
            </p:audio>
          </p:childTnLst>
        </p:cTn>
      </p:par>
    </p:tnLst>
    <p:bldLst>
      <p:bldP spid="4" grpId="0"/>
      <p:bldP spid="4"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4"/>
          <a:stretch>
            <a:fillRect/>
          </a:stretch>
        </a:blipFill>
        <a:effectLst/>
      </p:bgPr>
    </p:bg>
    <p:spTree>
      <p:nvGrpSpPr>
        <p:cNvPr id="1" name=""/>
        <p:cNvGrpSpPr/>
        <p:nvPr/>
      </p:nvGrpSpPr>
      <p:grpSpPr>
        <a:xfrm>
          <a:off x="0" y="0"/>
          <a:ext cx="0" cy="0"/>
          <a:chOff x="0" y="0"/>
          <a:chExt cx="0" cy="0"/>
        </a:xfrm>
      </p:grpSpPr>
      <p:grpSp>
        <p:nvGrpSpPr>
          <p:cNvPr id="10" name="Group 34"/>
          <p:cNvGrpSpPr/>
          <p:nvPr/>
        </p:nvGrpSpPr>
        <p:grpSpPr bwMode="auto">
          <a:xfrm>
            <a:off x="-155575" y="5814695"/>
            <a:ext cx="12489180" cy="1066800"/>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grpSp>
      </p:grpSp>
      <p:pic>
        <p:nvPicPr>
          <p:cNvPr id="4" name="LOP">
            <a:hlinkClick r:id="" action="ppaction://media"/>
          </p:cNvPr>
          <p:cNvPicPr>
            <a:picLocks noGrp="1" noChangeAspect="1"/>
          </p:cNvPicPr>
          <p:nvPr>
            <p:ph/>
            <a:videoFile r:link="rId2"/>
            <p:extLst>
              <p:ext uri="{DAA4B4D4-6D71-4841-9C94-3DE7FCFB9230}">
                <p14:media xmlns:p14="http://schemas.microsoft.com/office/powerpoint/2010/main" r:embed="rId1"/>
              </p:ext>
            </p:extLst>
          </p:nvPr>
        </p:nvPicPr>
        <p:blipFill>
          <a:blip r:embed="rId5"/>
          <a:stretch>
            <a:fillRect/>
          </a:stretch>
        </p:blipFill>
        <p:spPr>
          <a:xfrm>
            <a:off x="330200" y="193675"/>
            <a:ext cx="11574780" cy="46558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544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1">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additive="base">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Administrator\Desktop\hinh nen dep pp\HIH NG NGHEP BAI G\z2577138619550_26fc373cf1c0551cf8f2d8fdf957b06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0040" y="4979035"/>
            <a:ext cx="4234815" cy="187833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s 7"/>
          <p:cNvSpPr/>
          <p:nvPr/>
        </p:nvSpPr>
        <p:spPr>
          <a:xfrm>
            <a:off x="195166" y="-19088"/>
            <a:ext cx="5832045" cy="1569660"/>
          </a:xfrm>
          <a:prstGeom prst="rect">
            <a:avLst/>
          </a:prstGeom>
          <a:noFill/>
          <a:ln>
            <a:noFill/>
          </a:ln>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en-US" sz="48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ahoma" panose="020B0604030504040204" pitchFamily="34" charset="0"/>
                <a:cs typeface="Arial" panose="020B0604020202020204" pitchFamily="34" charset="0"/>
              </a:rPr>
              <a:t>Trò chơi: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en-US" sz="48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ahoma" panose="020B0604030504040204" pitchFamily="34" charset="0"/>
                <a:cs typeface="Arial" panose="020B0604020202020204" pitchFamily="34" charset="0"/>
              </a:rPr>
              <a:t>Vui cùng chú chim</a:t>
            </a:r>
          </a:p>
        </p:txBody>
      </p:sp>
      <p:grpSp>
        <p:nvGrpSpPr>
          <p:cNvPr id="10255" name="Group 34"/>
          <p:cNvGrpSpPr/>
          <p:nvPr/>
        </p:nvGrpSpPr>
        <p:grpSpPr bwMode="auto">
          <a:xfrm>
            <a:off x="-97790" y="5985510"/>
            <a:ext cx="12489180" cy="847725"/>
            <a:chOff x="0" y="4003"/>
            <a:chExt cx="5511" cy="317"/>
          </a:xfrm>
        </p:grpSpPr>
        <p:sp>
          <p:nvSpPr>
            <p:cNvPr id="10264" name="Freeform 35"/>
            <p:cNvSpPr/>
            <p:nvPr/>
          </p:nvSpPr>
          <p:spPr bwMode="auto">
            <a:xfrm>
              <a:off x="527" y="4003"/>
              <a:ext cx="301" cy="189"/>
            </a:xfrm>
            <a:custGeom>
              <a:avLst/>
              <a:gdLst>
                <a:gd name="T0" fmla="*/ 170 w 301"/>
                <a:gd name="T1" fmla="*/ 106 h 189"/>
                <a:gd name="T2" fmla="*/ 177 w 301"/>
                <a:gd name="T3" fmla="*/ 97 h 189"/>
                <a:gd name="T4" fmla="*/ 186 w 301"/>
                <a:gd name="T5" fmla="*/ 88 h 189"/>
                <a:gd name="T6" fmla="*/ 199 w 301"/>
                <a:gd name="T7" fmla="*/ 80 h 189"/>
                <a:gd name="T8" fmla="*/ 212 w 301"/>
                <a:gd name="T9" fmla="*/ 72 h 189"/>
                <a:gd name="T10" fmla="*/ 229 w 301"/>
                <a:gd name="T11" fmla="*/ 67 h 189"/>
                <a:gd name="T12" fmla="*/ 247 w 301"/>
                <a:gd name="T13" fmla="*/ 63 h 189"/>
                <a:gd name="T14" fmla="*/ 269 w 301"/>
                <a:gd name="T15" fmla="*/ 63 h 189"/>
                <a:gd name="T16" fmla="*/ 291 w 301"/>
                <a:gd name="T17" fmla="*/ 67 h 189"/>
                <a:gd name="T18" fmla="*/ 298 w 301"/>
                <a:gd name="T19" fmla="*/ 75 h 189"/>
                <a:gd name="T20" fmla="*/ 301 w 301"/>
                <a:gd name="T21" fmla="*/ 87 h 189"/>
                <a:gd name="T22" fmla="*/ 298 w 301"/>
                <a:gd name="T23" fmla="*/ 101 h 189"/>
                <a:gd name="T24" fmla="*/ 291 w 301"/>
                <a:gd name="T25" fmla="*/ 117 h 189"/>
                <a:gd name="T26" fmla="*/ 279 w 301"/>
                <a:gd name="T27" fmla="*/ 135 h 189"/>
                <a:gd name="T28" fmla="*/ 264 w 301"/>
                <a:gd name="T29" fmla="*/ 153 h 189"/>
                <a:gd name="T30" fmla="*/ 243 w 301"/>
                <a:gd name="T31" fmla="*/ 172 h 189"/>
                <a:gd name="T32" fmla="*/ 217 w 301"/>
                <a:gd name="T33" fmla="*/ 189 h 189"/>
                <a:gd name="T34" fmla="*/ 194 w 301"/>
                <a:gd name="T35" fmla="*/ 186 h 189"/>
                <a:gd name="T36" fmla="*/ 173 w 301"/>
                <a:gd name="T37" fmla="*/ 182 h 189"/>
                <a:gd name="T38" fmla="*/ 151 w 301"/>
                <a:gd name="T39" fmla="*/ 179 h 189"/>
                <a:gd name="T40" fmla="*/ 131 w 301"/>
                <a:gd name="T41" fmla="*/ 174 h 189"/>
                <a:gd name="T42" fmla="*/ 112 w 301"/>
                <a:gd name="T43" fmla="*/ 169 h 189"/>
                <a:gd name="T44" fmla="*/ 92 w 301"/>
                <a:gd name="T45" fmla="*/ 163 h 189"/>
                <a:gd name="T46" fmla="*/ 74 w 301"/>
                <a:gd name="T47" fmla="*/ 157 h 189"/>
                <a:gd name="T48" fmla="*/ 55 w 301"/>
                <a:gd name="T49" fmla="*/ 150 h 189"/>
                <a:gd name="T50" fmla="*/ 42 w 301"/>
                <a:gd name="T51" fmla="*/ 143 h 189"/>
                <a:gd name="T52" fmla="*/ 28 w 301"/>
                <a:gd name="T53" fmla="*/ 136 h 189"/>
                <a:gd name="T54" fmla="*/ 17 w 301"/>
                <a:gd name="T55" fmla="*/ 127 h 189"/>
                <a:gd name="T56" fmla="*/ 8 w 301"/>
                <a:gd name="T57" fmla="*/ 119 h 189"/>
                <a:gd name="T58" fmla="*/ 3 w 301"/>
                <a:gd name="T59" fmla="*/ 109 h 189"/>
                <a:gd name="T60" fmla="*/ 0 w 301"/>
                <a:gd name="T61" fmla="*/ 101 h 189"/>
                <a:gd name="T62" fmla="*/ 2 w 301"/>
                <a:gd name="T63" fmla="*/ 93 h 189"/>
                <a:gd name="T64" fmla="*/ 6 w 301"/>
                <a:gd name="T65" fmla="*/ 87 h 189"/>
                <a:gd name="T66" fmla="*/ 16 w 301"/>
                <a:gd name="T67" fmla="*/ 82 h 189"/>
                <a:gd name="T68" fmla="*/ 28 w 301"/>
                <a:gd name="T69" fmla="*/ 77 h 189"/>
                <a:gd name="T70" fmla="*/ 42 w 301"/>
                <a:gd name="T71" fmla="*/ 74 h 189"/>
                <a:gd name="T72" fmla="*/ 60 w 301"/>
                <a:gd name="T73" fmla="*/ 74 h 189"/>
                <a:gd name="T74" fmla="*/ 78 w 301"/>
                <a:gd name="T75" fmla="*/ 76 h 189"/>
                <a:gd name="T76" fmla="*/ 96 w 301"/>
                <a:gd name="T77" fmla="*/ 83 h 189"/>
                <a:gd name="T78" fmla="*/ 116 w 301"/>
                <a:gd name="T79" fmla="*/ 95 h 189"/>
                <a:gd name="T80" fmla="*/ 136 w 301"/>
                <a:gd name="T81" fmla="*/ 114 h 189"/>
                <a:gd name="T82" fmla="*/ 133 w 301"/>
                <a:gd name="T83" fmla="*/ 82 h 189"/>
                <a:gd name="T84" fmla="*/ 131 w 301"/>
                <a:gd name="T85" fmla="*/ 45 h 189"/>
                <a:gd name="T86" fmla="*/ 130 w 301"/>
                <a:gd name="T87" fmla="*/ 16 h 189"/>
                <a:gd name="T88" fmla="*/ 130 w 301"/>
                <a:gd name="T89" fmla="*/ 3 h 189"/>
                <a:gd name="T90" fmla="*/ 156 w 301"/>
                <a:gd name="T91" fmla="*/ 0 h 189"/>
                <a:gd name="T92" fmla="*/ 157 w 301"/>
                <a:gd name="T93" fmla="*/ 12 h 189"/>
                <a:gd name="T94" fmla="*/ 163 w 301"/>
                <a:gd name="T95" fmla="*/ 39 h 189"/>
                <a:gd name="T96" fmla="*/ 168 w 301"/>
                <a:gd name="T97" fmla="*/ 74 h 189"/>
                <a:gd name="T98" fmla="*/ 170 w 301"/>
                <a:gd name="T99" fmla="*/ 106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1" h="189">
                  <a:moveTo>
                    <a:pt x="170" y="106"/>
                  </a:moveTo>
                  <a:lnTo>
                    <a:pt x="177" y="97"/>
                  </a:lnTo>
                  <a:lnTo>
                    <a:pt x="186" y="88"/>
                  </a:lnTo>
                  <a:lnTo>
                    <a:pt x="199" y="80"/>
                  </a:lnTo>
                  <a:lnTo>
                    <a:pt x="212" y="72"/>
                  </a:lnTo>
                  <a:lnTo>
                    <a:pt x="229" y="67"/>
                  </a:lnTo>
                  <a:lnTo>
                    <a:pt x="247" y="63"/>
                  </a:lnTo>
                  <a:lnTo>
                    <a:pt x="269" y="63"/>
                  </a:lnTo>
                  <a:lnTo>
                    <a:pt x="291" y="67"/>
                  </a:lnTo>
                  <a:lnTo>
                    <a:pt x="298" y="75"/>
                  </a:lnTo>
                  <a:lnTo>
                    <a:pt x="301" y="87"/>
                  </a:lnTo>
                  <a:lnTo>
                    <a:pt x="298" y="101"/>
                  </a:lnTo>
                  <a:lnTo>
                    <a:pt x="291" y="117"/>
                  </a:lnTo>
                  <a:lnTo>
                    <a:pt x="279" y="135"/>
                  </a:lnTo>
                  <a:lnTo>
                    <a:pt x="264" y="153"/>
                  </a:lnTo>
                  <a:lnTo>
                    <a:pt x="243" y="172"/>
                  </a:lnTo>
                  <a:lnTo>
                    <a:pt x="217" y="189"/>
                  </a:lnTo>
                  <a:lnTo>
                    <a:pt x="194" y="186"/>
                  </a:lnTo>
                  <a:lnTo>
                    <a:pt x="173" y="182"/>
                  </a:lnTo>
                  <a:lnTo>
                    <a:pt x="151" y="179"/>
                  </a:lnTo>
                  <a:lnTo>
                    <a:pt x="131" y="174"/>
                  </a:lnTo>
                  <a:lnTo>
                    <a:pt x="112" y="169"/>
                  </a:lnTo>
                  <a:lnTo>
                    <a:pt x="92" y="163"/>
                  </a:lnTo>
                  <a:lnTo>
                    <a:pt x="74" y="157"/>
                  </a:lnTo>
                  <a:lnTo>
                    <a:pt x="55" y="150"/>
                  </a:lnTo>
                  <a:lnTo>
                    <a:pt x="42" y="143"/>
                  </a:lnTo>
                  <a:lnTo>
                    <a:pt x="28" y="136"/>
                  </a:lnTo>
                  <a:lnTo>
                    <a:pt x="17" y="127"/>
                  </a:lnTo>
                  <a:lnTo>
                    <a:pt x="8" y="119"/>
                  </a:lnTo>
                  <a:lnTo>
                    <a:pt x="3" y="109"/>
                  </a:lnTo>
                  <a:lnTo>
                    <a:pt x="0" y="101"/>
                  </a:lnTo>
                  <a:lnTo>
                    <a:pt x="2" y="93"/>
                  </a:lnTo>
                  <a:lnTo>
                    <a:pt x="6" y="87"/>
                  </a:lnTo>
                  <a:lnTo>
                    <a:pt x="16" y="82"/>
                  </a:lnTo>
                  <a:lnTo>
                    <a:pt x="28" y="77"/>
                  </a:lnTo>
                  <a:lnTo>
                    <a:pt x="42" y="74"/>
                  </a:lnTo>
                  <a:lnTo>
                    <a:pt x="60" y="74"/>
                  </a:lnTo>
                  <a:lnTo>
                    <a:pt x="78" y="76"/>
                  </a:lnTo>
                  <a:lnTo>
                    <a:pt x="96" y="83"/>
                  </a:lnTo>
                  <a:lnTo>
                    <a:pt x="116" y="95"/>
                  </a:lnTo>
                  <a:lnTo>
                    <a:pt x="136" y="114"/>
                  </a:lnTo>
                  <a:lnTo>
                    <a:pt x="133" y="82"/>
                  </a:lnTo>
                  <a:lnTo>
                    <a:pt x="131" y="45"/>
                  </a:lnTo>
                  <a:lnTo>
                    <a:pt x="130" y="16"/>
                  </a:lnTo>
                  <a:lnTo>
                    <a:pt x="130" y="3"/>
                  </a:lnTo>
                  <a:lnTo>
                    <a:pt x="156" y="0"/>
                  </a:lnTo>
                  <a:lnTo>
                    <a:pt x="157" y="12"/>
                  </a:lnTo>
                  <a:lnTo>
                    <a:pt x="163" y="39"/>
                  </a:lnTo>
                  <a:lnTo>
                    <a:pt x="168" y="74"/>
                  </a:lnTo>
                  <a:lnTo>
                    <a:pt x="170" y="106"/>
                  </a:lnTo>
                  <a:close/>
                </a:path>
              </a:pathLst>
            </a:custGeom>
            <a:solidFill>
              <a:srgbClr val="7FE519"/>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65" name="Freeform 36"/>
            <p:cNvSpPr/>
            <p:nvPr/>
          </p:nvSpPr>
          <p:spPr bwMode="auto">
            <a:xfrm>
              <a:off x="988" y="4094"/>
              <a:ext cx="169" cy="97"/>
            </a:xfrm>
            <a:custGeom>
              <a:avLst/>
              <a:gdLst>
                <a:gd name="T0" fmla="*/ 67 w 169"/>
                <a:gd name="T1" fmla="*/ 15 h 97"/>
                <a:gd name="T2" fmla="*/ 53 w 169"/>
                <a:gd name="T3" fmla="*/ 16 h 97"/>
                <a:gd name="T4" fmla="*/ 41 w 169"/>
                <a:gd name="T5" fmla="*/ 18 h 97"/>
                <a:gd name="T6" fmla="*/ 30 w 169"/>
                <a:gd name="T7" fmla="*/ 20 h 97"/>
                <a:gd name="T8" fmla="*/ 21 w 169"/>
                <a:gd name="T9" fmla="*/ 24 h 97"/>
                <a:gd name="T10" fmla="*/ 13 w 169"/>
                <a:gd name="T11" fmla="*/ 28 h 97"/>
                <a:gd name="T12" fmla="*/ 7 w 169"/>
                <a:gd name="T13" fmla="*/ 33 h 97"/>
                <a:gd name="T14" fmla="*/ 3 w 169"/>
                <a:gd name="T15" fmla="*/ 42 h 97"/>
                <a:gd name="T16" fmla="*/ 0 w 169"/>
                <a:gd name="T17" fmla="*/ 51 h 97"/>
                <a:gd name="T18" fmla="*/ 0 w 169"/>
                <a:gd name="T19" fmla="*/ 62 h 97"/>
                <a:gd name="T20" fmla="*/ 1 w 169"/>
                <a:gd name="T21" fmla="*/ 71 h 97"/>
                <a:gd name="T22" fmla="*/ 6 w 169"/>
                <a:gd name="T23" fmla="*/ 79 h 97"/>
                <a:gd name="T24" fmla="*/ 13 w 169"/>
                <a:gd name="T25" fmla="*/ 87 h 97"/>
                <a:gd name="T26" fmla="*/ 24 w 169"/>
                <a:gd name="T27" fmla="*/ 92 h 97"/>
                <a:gd name="T28" fmla="*/ 36 w 169"/>
                <a:gd name="T29" fmla="*/ 96 h 97"/>
                <a:gd name="T30" fmla="*/ 53 w 169"/>
                <a:gd name="T31" fmla="*/ 97 h 97"/>
                <a:gd name="T32" fmla="*/ 71 w 169"/>
                <a:gd name="T33" fmla="*/ 95 h 97"/>
                <a:gd name="T34" fmla="*/ 91 w 169"/>
                <a:gd name="T35" fmla="*/ 90 h 97"/>
                <a:gd name="T36" fmla="*/ 112 w 169"/>
                <a:gd name="T37" fmla="*/ 84 h 97"/>
                <a:gd name="T38" fmla="*/ 132 w 169"/>
                <a:gd name="T39" fmla="*/ 78 h 97"/>
                <a:gd name="T40" fmla="*/ 149 w 169"/>
                <a:gd name="T41" fmla="*/ 69 h 97"/>
                <a:gd name="T42" fmla="*/ 161 w 169"/>
                <a:gd name="T43" fmla="*/ 59 h 97"/>
                <a:gd name="T44" fmla="*/ 169 w 169"/>
                <a:gd name="T45" fmla="*/ 46 h 97"/>
                <a:gd name="T46" fmla="*/ 169 w 169"/>
                <a:gd name="T47" fmla="*/ 32 h 97"/>
                <a:gd name="T48" fmla="*/ 161 w 169"/>
                <a:gd name="T49" fmla="*/ 15 h 97"/>
                <a:gd name="T50" fmla="*/ 154 w 169"/>
                <a:gd name="T51" fmla="*/ 9 h 97"/>
                <a:gd name="T52" fmla="*/ 144 w 169"/>
                <a:gd name="T53" fmla="*/ 4 h 97"/>
                <a:gd name="T54" fmla="*/ 132 w 169"/>
                <a:gd name="T55" fmla="*/ 2 h 97"/>
                <a:gd name="T56" fmla="*/ 119 w 169"/>
                <a:gd name="T57" fmla="*/ 0 h 97"/>
                <a:gd name="T58" fmla="*/ 105 w 169"/>
                <a:gd name="T59" fmla="*/ 2 h 97"/>
                <a:gd name="T60" fmla="*/ 91 w 169"/>
                <a:gd name="T61" fmla="*/ 5 h 97"/>
                <a:gd name="T62" fmla="*/ 77 w 169"/>
                <a:gd name="T63" fmla="*/ 9 h 97"/>
                <a:gd name="T64" fmla="*/ 67 w 169"/>
                <a:gd name="T65" fmla="*/ 15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97">
                  <a:moveTo>
                    <a:pt x="67" y="15"/>
                  </a:moveTo>
                  <a:lnTo>
                    <a:pt x="53" y="16"/>
                  </a:lnTo>
                  <a:lnTo>
                    <a:pt x="41" y="18"/>
                  </a:lnTo>
                  <a:lnTo>
                    <a:pt x="30" y="20"/>
                  </a:lnTo>
                  <a:lnTo>
                    <a:pt x="21" y="24"/>
                  </a:lnTo>
                  <a:lnTo>
                    <a:pt x="13" y="28"/>
                  </a:lnTo>
                  <a:lnTo>
                    <a:pt x="7" y="33"/>
                  </a:lnTo>
                  <a:lnTo>
                    <a:pt x="3" y="42"/>
                  </a:lnTo>
                  <a:lnTo>
                    <a:pt x="0" y="51"/>
                  </a:lnTo>
                  <a:lnTo>
                    <a:pt x="0" y="62"/>
                  </a:lnTo>
                  <a:lnTo>
                    <a:pt x="1" y="71"/>
                  </a:lnTo>
                  <a:lnTo>
                    <a:pt x="6" y="79"/>
                  </a:lnTo>
                  <a:lnTo>
                    <a:pt x="13" y="87"/>
                  </a:lnTo>
                  <a:lnTo>
                    <a:pt x="24" y="92"/>
                  </a:lnTo>
                  <a:lnTo>
                    <a:pt x="36" y="96"/>
                  </a:lnTo>
                  <a:lnTo>
                    <a:pt x="53" y="97"/>
                  </a:lnTo>
                  <a:lnTo>
                    <a:pt x="71" y="95"/>
                  </a:lnTo>
                  <a:lnTo>
                    <a:pt x="91" y="90"/>
                  </a:lnTo>
                  <a:lnTo>
                    <a:pt x="112" y="84"/>
                  </a:lnTo>
                  <a:lnTo>
                    <a:pt x="132" y="78"/>
                  </a:lnTo>
                  <a:lnTo>
                    <a:pt x="149" y="69"/>
                  </a:lnTo>
                  <a:lnTo>
                    <a:pt x="161" y="59"/>
                  </a:lnTo>
                  <a:lnTo>
                    <a:pt x="169" y="46"/>
                  </a:lnTo>
                  <a:lnTo>
                    <a:pt x="169" y="32"/>
                  </a:lnTo>
                  <a:lnTo>
                    <a:pt x="161" y="15"/>
                  </a:lnTo>
                  <a:lnTo>
                    <a:pt x="154" y="9"/>
                  </a:lnTo>
                  <a:lnTo>
                    <a:pt x="144" y="4"/>
                  </a:lnTo>
                  <a:lnTo>
                    <a:pt x="132" y="2"/>
                  </a:lnTo>
                  <a:lnTo>
                    <a:pt x="119" y="0"/>
                  </a:lnTo>
                  <a:lnTo>
                    <a:pt x="105" y="2"/>
                  </a:lnTo>
                  <a:lnTo>
                    <a:pt x="91" y="5"/>
                  </a:lnTo>
                  <a:lnTo>
                    <a:pt x="77" y="9"/>
                  </a:lnTo>
                  <a:lnTo>
                    <a:pt x="67" y="1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66"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nvGrpSpPr>
            <p:cNvPr id="10267" name="Group 38"/>
            <p:cNvGrpSpPr/>
            <p:nvPr/>
          </p:nvGrpSpPr>
          <p:grpSpPr bwMode="auto">
            <a:xfrm>
              <a:off x="0" y="4105"/>
              <a:ext cx="1479" cy="215"/>
              <a:chOff x="3452" y="4125"/>
              <a:chExt cx="1479" cy="215"/>
            </a:xfrm>
          </p:grpSpPr>
          <p:sp>
            <p:nvSpPr>
              <p:cNvPr id="10370"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1"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2"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3"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4"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5"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6"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7"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7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1"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8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9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40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40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40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grpSp>
          <p:nvGrpSpPr>
            <p:cNvPr id="10268" name="Group 72"/>
            <p:cNvGrpSpPr/>
            <p:nvPr/>
          </p:nvGrpSpPr>
          <p:grpSpPr bwMode="auto">
            <a:xfrm>
              <a:off x="1344" y="4105"/>
              <a:ext cx="1479" cy="215"/>
              <a:chOff x="3452" y="4125"/>
              <a:chExt cx="1479" cy="215"/>
            </a:xfrm>
          </p:grpSpPr>
          <p:sp>
            <p:nvSpPr>
              <p:cNvPr id="10337"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8"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9"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0"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1"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2"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3"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4"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5"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6"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7"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8"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49"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0"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1"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2"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3"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4"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5"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6"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7"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8"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59"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0"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1"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2"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3"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4"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5"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6"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7"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8"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69"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grpSp>
          <p:nvGrpSpPr>
            <p:cNvPr id="10269" name="Group 106"/>
            <p:cNvGrpSpPr/>
            <p:nvPr/>
          </p:nvGrpSpPr>
          <p:grpSpPr bwMode="auto">
            <a:xfrm>
              <a:off x="2688" y="4105"/>
              <a:ext cx="1479" cy="215"/>
              <a:chOff x="3452" y="4125"/>
              <a:chExt cx="1479" cy="215"/>
            </a:xfrm>
          </p:grpSpPr>
          <p:sp>
            <p:nvSpPr>
              <p:cNvPr id="10304"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5"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6"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7"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8"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9"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0"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1"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2"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3"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4"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5"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6"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7"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8"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19"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0"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1"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2"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3"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4"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5"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6"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7"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8"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29"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0"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1"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2"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3"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4"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5"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36"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grpSp>
          <p:nvGrpSpPr>
            <p:cNvPr id="10270" name="Group 140"/>
            <p:cNvGrpSpPr/>
            <p:nvPr/>
          </p:nvGrpSpPr>
          <p:grpSpPr bwMode="auto">
            <a:xfrm>
              <a:off x="4032" y="4105"/>
              <a:ext cx="1479" cy="215"/>
              <a:chOff x="3452" y="4125"/>
              <a:chExt cx="1479" cy="215"/>
            </a:xfrm>
          </p:grpSpPr>
          <p:sp>
            <p:nvSpPr>
              <p:cNvPr id="10271"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2"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3"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4"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5"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6"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7"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8"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79"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0"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1"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2"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3"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4"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5"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6"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7"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8"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89"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0"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1"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2"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3"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4"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5"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6"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7"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8"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299"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0"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1"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2"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sp>
            <p:nvSpPr>
              <p:cNvPr id="10303"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cs typeface="+mn-cs"/>
                </a:endParaRPr>
              </a:p>
            </p:txBody>
          </p:sp>
        </p:grpSp>
      </p:grpSp>
      <p:sp>
        <p:nvSpPr>
          <p:cNvPr id="3" name="Rectangle 6"/>
          <p:cNvSpPr/>
          <p:nvPr/>
        </p:nvSpPr>
        <p:spPr>
          <a:xfrm>
            <a:off x="786039" y="1989516"/>
            <a:ext cx="11582213" cy="18158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Chia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lớp</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thành</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3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đội</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để</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kể</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hoặc</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viết</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tên</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các</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loài</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chim</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mà</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em</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biết</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Đội</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nào</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nhanh</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và</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chính</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xác</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sẽ</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dành</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được</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phần</a:t>
            </a:r>
            <a:r>
              <a:rPr kumimoji="0" lang="en-US" sz="2400" b="1" i="1" u="none" strike="noStrike" kern="1200" cap="none" spc="0" normalizeH="0" baseline="0" noProof="0" dirty="0">
                <a:ln>
                  <a:noFill/>
                </a:ln>
                <a:solidFill>
                  <a:srgbClr val="6600FF"/>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rgbClr val="6600FF"/>
                </a:solidFill>
                <a:effectLst/>
                <a:uLnTx/>
                <a:uFillTx/>
                <a:latin typeface="Times New Roman" panose="02020603050405020304" pitchFamily="18" charset="0"/>
                <a:cs typeface="Times New Roman" panose="02020603050405020304" pitchFamily="18" charset="0"/>
              </a:rPr>
              <a:t>thắng</a:t>
            </a:r>
            <a:endParaRPr kumimoji="0" lang="en-US" sz="2400" b="0" i="1" u="none" strike="noStrike" kern="1200" cap="none" spc="0" normalizeH="0" baseline="0" noProof="0" dirty="0">
              <a:ln>
                <a:noFill/>
              </a:ln>
              <a:solidFill>
                <a:srgbClr val="6600FF"/>
              </a:solidFill>
              <a:effectLst/>
              <a:uLnTx/>
              <a:uFillTx/>
              <a:latin typeface="Raleway"/>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Raleway"/>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1800" b="0" i="0" u="none" strike="noStrike" kern="1200" cap="none" spc="0" normalizeH="0" baseline="0" noProof="0" dirty="0">
                <a:ln>
                  <a:noFill/>
                </a:ln>
                <a:solidFill>
                  <a:srgbClr val="000000"/>
                </a:solidFill>
                <a:effectLst/>
                <a:uLnTx/>
                <a:uFillTx/>
                <a:latin typeface="Arial"/>
                <a:cs typeface="+mn-cs"/>
              </a:rPr>
            </a:br>
            <a:endParaRPr kumimoji="0" lang="en-US" sz="1800" b="0" i="0" u="none" strike="noStrike" kern="1200" cap="none" spc="0" normalizeH="0" baseline="0" noProof="0" dirty="0">
              <a:ln>
                <a:noFill/>
              </a:ln>
              <a:solidFill>
                <a:srgbClr val="000000"/>
              </a:solidFill>
              <a:effectLst/>
              <a:uLnTx/>
              <a:uFillTx/>
              <a:latin typeface="Arial"/>
              <a:cs typeface="+mn-cs"/>
            </a:endParaRPr>
          </a:p>
        </p:txBody>
      </p:sp>
      <p:pic>
        <p:nvPicPr>
          <p:cNvPr id="14" name="Picture 13"/>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9132570" y="46355"/>
            <a:ext cx="3016885" cy="1648460"/>
          </a:xfrm>
          <a:prstGeom prst="rect">
            <a:avLst/>
          </a:prstGeom>
        </p:spPr>
      </p:pic>
    </p:spTree>
    <p:extLst>
      <p:ext uri="{BB962C8B-B14F-4D97-AF65-F5344CB8AC3E}">
        <p14:creationId xmlns:p14="http://schemas.microsoft.com/office/powerpoint/2010/main" val="427177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3" grpId="0"/>
      <p:bldP spid="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2"/>
          <a:stretch>
            <a:fillRect/>
          </a:stretch>
        </p:blipFill>
        <p:spPr>
          <a:xfrm>
            <a:off x="-81280" y="0"/>
            <a:ext cx="12355195" cy="6957695"/>
          </a:xfrm>
          <a:prstGeom prst="rect">
            <a:avLst/>
          </a:prstGeom>
        </p:spPr>
      </p:pic>
      <p:sp>
        <p:nvSpPr>
          <p:cNvPr id="4" name="Rectangles 3"/>
          <p:cNvSpPr/>
          <p:nvPr/>
        </p:nvSpPr>
        <p:spPr>
          <a:xfrm>
            <a:off x="-97155" y="233045"/>
            <a:ext cx="11366500" cy="1076325"/>
          </a:xfrm>
          <a:prstGeom prst="rect">
            <a:avLst/>
          </a:prstGeom>
          <a:noFill/>
          <a:ln>
            <a:noFill/>
          </a:ln>
        </p:spPr>
        <p:txBody>
          <a:bodyPr wrap="square" rtlCol="0" anchor="t">
            <a:spAutoFit/>
          </a:bodyPr>
          <a:lstStyle/>
          <a:p>
            <a:pPr algn="ct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Thứ năm, ngày 24 tháng 2 năm 2023</a:t>
            </a:r>
          </a:p>
          <a:p>
            <a:pPr algn="ctr"/>
            <a:r>
              <a:rPr lang="vi-VN" altLang="en-US"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Âm nhạc</a:t>
            </a:r>
          </a:p>
        </p:txBody>
      </p:sp>
      <p:sp>
        <p:nvSpPr>
          <p:cNvPr id="5" name="TextBox 12"/>
          <p:cNvSpPr txBox="1"/>
          <p:nvPr/>
        </p:nvSpPr>
        <p:spPr>
          <a:xfrm>
            <a:off x="2624455" y="1410335"/>
            <a:ext cx="5411470" cy="1077218"/>
          </a:xfrm>
          <a:prstGeom prst="rect">
            <a:avLst/>
          </a:prstGeom>
          <a:noFill/>
        </p:spPr>
        <p:txBody>
          <a:bodyPr wrap="square" rtlCol="0">
            <a:spAutoFit/>
          </a:bodyPr>
          <a:lstStyle/>
          <a:p>
            <a:pPr algn="ctr" eaLnBrk="0" fontAlgn="base" hangingPunct="0">
              <a:spcBef>
                <a:spcPct val="0"/>
              </a:spcBef>
              <a:spcAft>
                <a:spcPct val="0"/>
              </a:spcAft>
            </a:pPr>
            <a:r>
              <a:rPr lang="vi-VN" altLang="en-US" sz="3200" b="1" dirty="0">
                <a:solidFill>
                  <a:srgbClr val="C00000"/>
                </a:solidFill>
                <a:latin typeface="Times New Roman" panose="02020603050405020304" pitchFamily="18" charset="0"/>
                <a:cs typeface="Times New Roman" panose="02020603050405020304" pitchFamily="18" charset="0"/>
              </a:rPr>
              <a:t>Tiết 5 </a:t>
            </a:r>
          </a:p>
          <a:p>
            <a:pPr algn="ctr" eaLnBrk="0" fontAlgn="base" hangingPunct="0">
              <a:spcBef>
                <a:spcPct val="0"/>
              </a:spcBef>
              <a:spcAft>
                <a:spcPct val="0"/>
              </a:spcAft>
            </a:pPr>
            <a:r>
              <a:rPr lang="vi-VN" altLang="en-US" sz="3200" b="1" dirty="0">
                <a:solidFill>
                  <a:srgbClr val="C00000"/>
                </a:solidFill>
                <a:latin typeface="Times New Roman" panose="02020603050405020304" pitchFamily="18" charset="0"/>
                <a:cs typeface="Times New Roman" panose="02020603050405020304" pitchFamily="18" charset="0"/>
              </a:rPr>
              <a:t> Hát: Chim sáo</a:t>
            </a:r>
          </a:p>
        </p:txBody>
      </p:sp>
      <p:pic>
        <p:nvPicPr>
          <p:cNvPr id="11" name="Picture 10"/>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9591675" y="4312285"/>
            <a:ext cx="2807335" cy="2645410"/>
          </a:xfrm>
          <a:prstGeom prst="rect">
            <a:avLst/>
          </a:prstGeom>
        </p:spPr>
      </p:pic>
      <p:sp>
        <p:nvSpPr>
          <p:cNvPr id="7" name="Rectangle 5"/>
          <p:cNvSpPr/>
          <p:nvPr/>
        </p:nvSpPr>
        <p:spPr>
          <a:xfrm>
            <a:off x="3651885" y="1993900"/>
            <a:ext cx="7617460" cy="939800"/>
          </a:xfrm>
          <a:prstGeom prst="rect">
            <a:avLst/>
          </a:prstGeom>
        </p:spPr>
        <p:txBody>
          <a:bodyPr wrap="square">
            <a:spAutoFit/>
          </a:bodyPr>
          <a:lstStyle/>
          <a:p>
            <a:pPr>
              <a:lnSpc>
                <a:spcPct val="115000"/>
              </a:lnSpc>
              <a:spcAft>
                <a:spcPts val="0"/>
              </a:spcAft>
            </a:pP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ca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Khơme</a:t>
            </a:r>
            <a:endParaRPr lang="en-US" sz="2400" dirty="0">
              <a:latin typeface=".VnTime" panose="020B7200000000000000"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Sưu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tầm</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Đặng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Nguyễn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p>
        </p:txBody>
      </p:sp>
      <p:pic>
        <p:nvPicPr>
          <p:cNvPr id="8" name="Picture 7"/>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10353675" y="61595"/>
            <a:ext cx="1920240" cy="10496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P spid="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2"/>
          <a:stretch>
            <a:fillRect/>
          </a:stretch>
        </p:blipFill>
        <p:spPr>
          <a:xfrm>
            <a:off x="0" y="0"/>
            <a:ext cx="12192000" cy="6858000"/>
          </a:xfrm>
          <a:prstGeom prst="rect">
            <a:avLst/>
          </a:prstGeom>
        </p:spPr>
      </p:pic>
      <p:sp>
        <p:nvSpPr>
          <p:cNvPr id="4" name="Rectangles 3"/>
          <p:cNvSpPr/>
          <p:nvPr/>
        </p:nvSpPr>
        <p:spPr>
          <a:xfrm>
            <a:off x="258445" y="151765"/>
            <a:ext cx="11366500" cy="1076325"/>
          </a:xfrm>
          <a:prstGeom prst="rect">
            <a:avLst/>
          </a:prstGeom>
          <a:noFill/>
          <a:ln>
            <a:noFill/>
          </a:ln>
        </p:spPr>
        <p:txBody>
          <a:bodyPr wrap="square" rtlCol="0" anchor="t">
            <a:spAutoFit/>
          </a:bodyPr>
          <a:lstStyle/>
          <a:p>
            <a:pPr algn="ct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Thứ năm, ngày 24 tháng 2 năm 202</a:t>
            </a:r>
          </a:p>
          <a:p>
            <a:pPr algn="ctr"/>
            <a:r>
              <a:rPr lang="vi-VN" altLang="en-US"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Âm nhạc</a:t>
            </a:r>
          </a:p>
        </p:txBody>
      </p:sp>
      <p:sp>
        <p:nvSpPr>
          <p:cNvPr id="8" name="Rectangles 7"/>
          <p:cNvSpPr/>
          <p:nvPr/>
        </p:nvSpPr>
        <p:spPr>
          <a:xfrm>
            <a:off x="2272983" y="1446530"/>
            <a:ext cx="7336155" cy="521970"/>
          </a:xfrm>
          <a:prstGeom prst="rect">
            <a:avLst/>
          </a:prstGeom>
          <a:noFill/>
          <a:ln>
            <a:noFill/>
          </a:ln>
        </p:spPr>
        <p:txBody>
          <a:bodyPr wrap="none" rtlCol="0" anchor="t">
            <a:spAutoFit/>
          </a:bodyPr>
          <a:lstStyle/>
          <a:p>
            <a:pPr algn="ctr"/>
            <a:r>
              <a:rPr lang="en-US" altLang="vi-VN" sz="2800" b="1" dirty="0">
                <a:solidFill>
                  <a:srgbClr val="FF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T</a:t>
            </a:r>
            <a:r>
              <a:rPr lang="vi-VN" altLang="en-US" sz="2800" b="1" dirty="0">
                <a:solidFill>
                  <a:srgbClr val="FF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ÌM HIỂU ĐÔI NÉT VỀ DÂN TỘC KHƠ ME</a:t>
            </a:r>
          </a:p>
        </p:txBody>
      </p:sp>
      <p:sp>
        <p:nvSpPr>
          <p:cNvPr id="9" name="Content Placeholder 2"/>
          <p:cNvSpPr>
            <a:spLocks noGrp="1"/>
          </p:cNvSpPr>
          <p:nvPr/>
        </p:nvSpPr>
        <p:spPr>
          <a:xfrm>
            <a:off x="2032000" y="2186305"/>
            <a:ext cx="8691245" cy="2974340"/>
          </a:xfrm>
          <a:prstGeom prst="rect">
            <a:avLst/>
          </a:prstGeom>
          <a:noFill/>
          <a:ln w="9525">
            <a:noFill/>
          </a:ln>
        </p:spPr>
        <p:txBody>
          <a:bodyPr/>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rgbClr val="000000"/>
                </a:solidFill>
                <a:latin typeface="Arial" panose="020B0604020202020204" pitchFamily="34" charset="0"/>
                <a:ea typeface="Arial" panose="020B0604020202020204" pitchFamily="34" charset="0"/>
                <a:cs typeface="+mn-ea"/>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Arial" panose="020B0604020202020204" pitchFamily="34" charset="0"/>
                <a:cs typeface="+mn-ea"/>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Arial" panose="020B0604020202020204" pitchFamily="34" charset="0"/>
                <a:cs typeface="+mn-ea"/>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Arial" panose="020B0604020202020204" pitchFamily="34" charset="0"/>
                <a:cs typeface="+mn-ea"/>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Arial" panose="020B0604020202020204" pitchFamily="34" charset="0"/>
                <a:cs typeface="+mn-ea"/>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Arial" panose="020B0604020202020204" pitchFamily="34" charset="0"/>
                <a:cs typeface="+mn-ea"/>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Arial" panose="020B0604020202020204" pitchFamily="34" charset="0"/>
                <a:cs typeface="+mn-ea"/>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Arial" panose="020B0604020202020204" pitchFamily="34" charset="0"/>
                <a:cs typeface="+mn-ea"/>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Arial" panose="020B0604020202020204" pitchFamily="34" charset="0"/>
                <a:cs typeface="+mn-ea"/>
              </a:defRPr>
            </a:lvl9pPr>
          </a:lstStyle>
          <a:p>
            <a:pPr marL="0" indent="0">
              <a:buNone/>
            </a:pPr>
            <a:r>
              <a:rPr lang="en-US" sz="2800" b="1">
                <a:solidFill>
                  <a:srgbClr val="7030A0"/>
                </a:solidFill>
                <a:latin typeface="Times New Roman" panose="02020603050405020304" pitchFamily="18" charset="0"/>
                <a:cs typeface="Times New Roman" panose="02020603050405020304" pitchFamily="18" charset="0"/>
              </a:rPr>
              <a:t>Người Khmer là một trong những dân tộc ít người trong cộng đồng các dân tộc Việt Nam cư trú ở đồng bằng sông Cửu Long. Người Khmer thuộc nền văn minh nông nghiệp trồng lúa nước, cư trú theo dạng công xã. Họ có một nền văn hóa truyền thống phong phú đặc sắc, ảnh hưởng đậm nét văn hóa Ấn Độ và Phật giáo.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heckerboard(across)">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0" y="0"/>
            <a:ext cx="12192635" cy="6858000"/>
          </a:xfrm>
          <a:prstGeom prst="rect">
            <a:avLst/>
          </a:prstGeom>
        </p:spPr>
      </p:pic>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12129770" cy="68573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12192635" cy="6857365"/>
          </a:xfrm>
          <a:prstGeom prst="rect">
            <a:avLst/>
          </a:prstGeom>
        </p:spPr>
      </p:pic>
    </p:spTree>
  </p:cSld>
  <p:clrMapOvr>
    <a:masterClrMapping/>
  </p:clrMapOvr>
  <p:transition>
    <p:wheel spokes="8"/>
  </p:transition>
</p:sld>
</file>

<file path=ppt/theme/theme1.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noFill/>
        </a:ln>
      </a:spPr>
      <a:bodyPr wrap="none" rtlCol="0" anchor="t">
        <a:spAutoFit/>
      </a:bodyPr>
      <a:lstStyle>
        <a:defPPr algn="ctr">
          <a:defRPr lang="vi-VN" altLang="en-US" sz="3200" b="1">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defRPr>
        </a:defPPr>
      </a:lstStyle>
    </a:sp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648</Words>
  <Application>Microsoft Office PowerPoint</Application>
  <PresentationFormat>Màn hình rộng</PresentationFormat>
  <Paragraphs>96</Paragraphs>
  <Slides>28</Slides>
  <Notes>4</Notes>
  <HiddenSlides>0</HiddenSlides>
  <MMClips>11</MMClips>
  <ScaleCrop>false</ScaleCrop>
  <HeadingPairs>
    <vt:vector size="6" baseType="variant">
      <vt:variant>
        <vt:lpstr>Phông được Dùng</vt:lpstr>
      </vt:variant>
      <vt:variant>
        <vt:i4>9</vt:i4>
      </vt:variant>
      <vt:variant>
        <vt:lpstr>Chủ đề</vt:lpstr>
      </vt:variant>
      <vt:variant>
        <vt:i4>5</vt:i4>
      </vt:variant>
      <vt:variant>
        <vt:lpstr>Tiêu đề Bản chiếu</vt:lpstr>
      </vt:variant>
      <vt:variant>
        <vt:i4>28</vt:i4>
      </vt:variant>
    </vt:vector>
  </HeadingPairs>
  <TitlesOfParts>
    <vt:vector size="42" baseType="lpstr">
      <vt:lpstr>.VnTime</vt:lpstr>
      <vt:lpstr>Arial</vt:lpstr>
      <vt:lpstr>Calibri</vt:lpstr>
      <vt:lpstr>Calibri Light</vt:lpstr>
      <vt:lpstr>Georgia</vt:lpstr>
      <vt:lpstr>Raleway</vt:lpstr>
      <vt:lpstr>Tahoma</vt:lpstr>
      <vt:lpstr>Times New Roman</vt:lpstr>
      <vt:lpstr>Trebuchet MS</vt:lpstr>
      <vt:lpstr>1_Default Design</vt:lpstr>
      <vt:lpstr>Slipstream</vt:lpstr>
      <vt:lpstr>1_Office Theme</vt:lpstr>
      <vt:lpstr>2_Default Design</vt:lpstr>
      <vt:lpstr>2_Office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Thị Tân Cao</cp:lastModifiedBy>
  <cp:revision>134</cp:revision>
  <dcterms:created xsi:type="dcterms:W3CDTF">2020-08-11T21:22:00Z</dcterms:created>
  <dcterms:modified xsi:type="dcterms:W3CDTF">2023-07-11T04:06:36Z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727A1CD935064A6895193E71C8BB53CF</vt:lpwstr>
  </property>
  <property fmtid="{D5CDD505-2E9C-101B-9397-08002B2CF9AE}" pid="3" name="KSOProductBuildVer">
    <vt:lpwstr>1033-11.2.0.10463</vt:lpwstr>
  </property>
</Properties>
</file>